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6" r:id="rId3"/>
    <p:sldId id="257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0"/>
    <a:srgbClr val="8E0000"/>
    <a:srgbClr val="FFCC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4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0816-F2EC-4CD1-B88B-E829BBB82972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8A5C-C236-48AC-9CD2-08D9D676D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546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458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842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1603"/>
            <a:ext cx="7772400" cy="1359222"/>
          </a:xfrm>
          <a:solidFill>
            <a:schemeClr val="bg1">
              <a:alpha val="70000"/>
            </a:schemeClr>
          </a:solidFill>
          <a:ln>
            <a:noFill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4400" dirty="0">
                <a:solidFill>
                  <a:srgbClr val="350060"/>
                </a:solidFill>
              </a:defRPr>
            </a:lvl1pPr>
          </a:lstStyle>
          <a:p>
            <a:pPr lvl="0" algn="ctr" defTabSz="3657600" fontAlgn="base"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447150"/>
            <a:ext cx="4330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50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28650" y="2500605"/>
            <a:ext cx="7886700" cy="1641218"/>
            <a:chOff x="768" y="864"/>
            <a:chExt cx="4128" cy="292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68" y="864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68" y="3792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3FBE3A6-8FBC-3074-CE92-144CE2701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06" y="662474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D11DAF1-A764-0C5C-5376-C55AD6596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0"/>
            <a:ext cx="7779467" cy="6858000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5483CC3-A38F-1162-24DE-BA64D45ACD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9" y="479251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28A737-537B-4B27-ABFF-24BCFBB71BC7}"/>
              </a:ext>
            </a:extLst>
          </p:cNvPr>
          <p:cNvSpPr/>
          <p:nvPr userDrawn="1"/>
        </p:nvSpPr>
        <p:spPr bwMode="auto">
          <a:xfrm>
            <a:off x="286657" y="0"/>
            <a:ext cx="8570686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rgbClr val="350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568"/>
            <a:ext cx="6153150" cy="319175"/>
          </a:xfrm>
        </p:spPr>
        <p:txBody>
          <a:bodyPr lIns="0">
            <a:noAutofit/>
          </a:bodyPr>
          <a:lstStyle>
            <a:lvl1pPr algn="l">
              <a:defRPr sz="1400" b="1">
                <a:solidFill>
                  <a:srgbClr val="350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644"/>
            <a:ext cx="7886700" cy="56773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en-US" sz="4800" b="1" kern="1200" dirty="0">
                <a:solidFill>
                  <a:srgbClr val="350060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50060"/>
                </a:solidFill>
              </a:defRPr>
            </a:lvl1pPr>
          </a:lstStyle>
          <a:p>
            <a:r>
              <a:rPr lang="en-GB" dirty="0"/>
              <a:t>© 2023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C72FD0FF-D5B9-45A3-A622-8206A2B1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6396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E6BCE82-826E-4512-9ED8-83E828A0C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6356351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F04E-B64C-4B02-AACA-2D0C7BBC7C0F}"/>
              </a:ext>
            </a:extLst>
          </p:cNvPr>
          <p:cNvSpPr/>
          <p:nvPr userDrawn="1"/>
        </p:nvSpPr>
        <p:spPr>
          <a:xfrm>
            <a:off x="6202624" y="0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350060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rgbClr val="350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221"/>
            <a:ext cx="7886700" cy="105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918"/>
            <a:ext cx="7886700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50060"/>
                </a:solidFill>
              </a:defRPr>
            </a:lvl1pPr>
          </a:lstStyle>
          <a:p>
            <a:r>
              <a:rPr lang="en-GB"/>
              <a:t>© 2023 New Heart Music Ministries </a:t>
            </a:r>
            <a:r>
              <a:rPr lang="zh-TW" altLang="en-US"/>
              <a:t>新心音樂事工版權所有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006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350060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998" y="2529192"/>
            <a:ext cx="8108004" cy="15758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zh-TW" altLang="en-US" sz="4000" b="1" dirty="0">
                <a:latin typeface="+mj-ea"/>
                <a:cs typeface="Times New Roman" panose="02020603050405020304" pitchFamily="18" charset="0"/>
              </a:rPr>
              <a:t>和平</a:t>
            </a:r>
            <a:br>
              <a:rPr lang="zh-TW" altLang="en-US" dirty="0"/>
            </a:br>
            <a:r>
              <a:rPr lang="en-US" altLang="zh-TW" sz="2000" b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Peace</a:t>
            </a:r>
            <a:br>
              <a:rPr lang="en-US" altLang="zh-TW" sz="2000" b="1" dirty="0"/>
            </a:b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詞：蔡鈞聖 </a:t>
            </a:r>
            <a:r>
              <a:rPr lang="en-US" altLang="zh-TW" sz="1600" dirty="0">
                <a:latin typeface="+mj-ea"/>
                <a:cs typeface="Times New Roman" panose="02020603050405020304" pitchFamily="18" charset="0"/>
              </a:rPr>
              <a:t>/</a:t>
            </a: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 蒙惜        曲：蒙惜</a:t>
            </a:r>
            <a:br>
              <a:rPr lang="en-US" altLang="zh-TW" sz="1600" dirty="0">
                <a:latin typeface="+mj-ea"/>
                <a:cs typeface="Times New Roman" panose="02020603050405020304" pitchFamily="18" charset="0"/>
              </a:rPr>
            </a:b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我心靈得安寧（副歌）：詞：</a:t>
            </a:r>
            <a:r>
              <a:rPr lang="en-US" altLang="zh-TW" sz="1600" dirty="0">
                <a:latin typeface="+mj-ea"/>
                <a:cs typeface="Times New Roman" panose="02020603050405020304" pitchFamily="18" charset="0"/>
              </a:rPr>
              <a:t> </a:t>
            </a:r>
            <a:r>
              <a:rPr lang="en-US" altLang="zh-TW" sz="1600" dirty="0">
                <a:cs typeface="Times New Roman" panose="02020603050405020304" pitchFamily="18" charset="0"/>
              </a:rPr>
              <a:t>Horatio Spafford</a:t>
            </a:r>
            <a:r>
              <a:rPr lang="zh-TW" altLang="en-US" sz="1600" dirty="0">
                <a:cs typeface="Times New Roman" panose="02020603050405020304" pitchFamily="18" charset="0"/>
              </a:rPr>
              <a:t>        </a:t>
            </a: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曲：</a:t>
            </a:r>
            <a:r>
              <a:rPr lang="en-US" altLang="zh-TW" sz="1600" dirty="0">
                <a:latin typeface="+mj-ea"/>
                <a:cs typeface="Times New Roman" panose="02020603050405020304" pitchFamily="18" charset="0"/>
              </a:rPr>
              <a:t> </a:t>
            </a:r>
            <a:r>
              <a:rPr lang="en-US" altLang="zh-TW" sz="1600" dirty="0">
                <a:cs typeface="Times New Roman" panose="02020603050405020304" pitchFamily="18" charset="0"/>
              </a:rPr>
              <a:t>Philip P. Bliss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1447" y="4503580"/>
            <a:ext cx="5068109" cy="165576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專輯</a:t>
            </a:r>
            <a:r>
              <a:rPr lang="en-US" altLang="zh-TW" sz="2000" dirty="0">
                <a:latin typeface="+mj-ea"/>
                <a:ea typeface="+mj-ea"/>
              </a:rPr>
              <a:t>:『</a:t>
            </a:r>
            <a:r>
              <a:rPr lang="zh-TW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聖靈的果子</a:t>
            </a:r>
            <a:r>
              <a:rPr lang="en-US" altLang="zh-TW" sz="2000" dirty="0">
                <a:latin typeface="+mj-ea"/>
                <a:ea typeface="+mj-ea"/>
              </a:rPr>
              <a:t>』</a:t>
            </a:r>
            <a:br>
              <a:rPr lang="en-US" altLang="zh-TW" sz="1600" dirty="0"/>
            </a:br>
            <a:r>
              <a:rPr lang="en-US" sz="1800" b="1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/>
              <a:t>新心音樂事工版權所有</a:t>
            </a:r>
            <a:endParaRPr lang="en-US" altLang="zh-TW" sz="1400" dirty="0"/>
          </a:p>
          <a:p>
            <a:pPr lvl="0"/>
            <a:r>
              <a:rPr lang="zh-TW" altLang="en-US" sz="1400" dirty="0"/>
              <a:t>我心靈得安寧 </a:t>
            </a:r>
            <a:r>
              <a:rPr lang="en-US" altLang="zh-TW" sz="1400" dirty="0"/>
              <a:t>It</a:t>
            </a:r>
            <a:r>
              <a:rPr lang="zh-TW" altLang="en-US" sz="1400" dirty="0"/>
              <a:t> </a:t>
            </a:r>
            <a:r>
              <a:rPr lang="en-US" altLang="zh-TW" sz="1400" dirty="0"/>
              <a:t>Is Well With My Soul – Public Domain</a:t>
            </a:r>
          </a:p>
          <a:p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5139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和平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天不會常藍  生活中會有困難</a:t>
            </a:r>
            <a:endParaRPr lang="en-US" dirty="0"/>
          </a:p>
          <a:p>
            <a:r>
              <a:rPr lang="zh-TW" altLang="en-US" dirty="0"/>
              <a:t>但救主教導   不要懼怕</a:t>
            </a:r>
            <a:endParaRPr lang="en-US" dirty="0"/>
          </a:p>
          <a:p>
            <a:r>
              <a:rPr lang="zh-TW" altLang="en-US" dirty="0"/>
              <a:t>祂賜下真平安   撫平我憂傷</a:t>
            </a:r>
            <a:endParaRPr lang="en-US" dirty="0"/>
          </a:p>
          <a:p>
            <a:r>
              <a:rPr lang="zh-TW" altLang="en-US" dirty="0"/>
              <a:t>相信神   祂應許永遠同在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6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和平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耶穌為我捨命</a:t>
            </a:r>
            <a:endParaRPr lang="en-US" altLang="zh-TW" dirty="0"/>
          </a:p>
          <a:p>
            <a:r>
              <a:rPr lang="zh-TW" altLang="en-US" dirty="0"/>
              <a:t>恩典湧流不息</a:t>
            </a:r>
            <a:endParaRPr lang="en-US" altLang="zh-TW" dirty="0"/>
          </a:p>
          <a:p>
            <a:r>
              <a:rPr lang="zh-TW" altLang="en-US" dirty="0"/>
              <a:t>我心平安寧靜</a:t>
            </a:r>
            <a:endParaRPr lang="en-US" altLang="zh-TW" dirty="0"/>
          </a:p>
          <a:p>
            <a:r>
              <a:rPr lang="zh-TW" altLang="en-US" dirty="0"/>
              <a:t>與神和睦同行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42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和平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耶穌為我捨命</a:t>
            </a:r>
            <a:endParaRPr lang="en-US" altLang="zh-TW" dirty="0"/>
          </a:p>
          <a:p>
            <a:r>
              <a:rPr lang="zh-TW" altLang="en-US" dirty="0"/>
              <a:t>恩典湧流不息</a:t>
            </a:r>
            <a:endParaRPr lang="en-US" altLang="zh-TW" dirty="0"/>
          </a:p>
          <a:p>
            <a:r>
              <a:rPr lang="zh-TW" altLang="en-US" dirty="0"/>
              <a:t>我心平安寧靜</a:t>
            </a:r>
            <a:endParaRPr lang="en-US" altLang="zh-TW" dirty="0"/>
          </a:p>
          <a:p>
            <a:r>
              <a:rPr lang="zh-TW" altLang="en-US" dirty="0"/>
              <a:t>宣揚和平福音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r>
              <a:rPr lang="en-US" altLang="zh-TW" sz="1400" dirty="0">
                <a:solidFill>
                  <a:srgbClr val="FFCCCC"/>
                </a:solidFill>
              </a:rPr>
              <a:t>2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32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和平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我心靈 </a:t>
            </a:r>
            <a:r>
              <a:rPr lang="en-US" dirty="0"/>
              <a:t>(</a:t>
            </a:r>
            <a:r>
              <a:rPr lang="zh-TW" altLang="en-US" dirty="0"/>
              <a:t>我心靈）</a:t>
            </a:r>
            <a:endParaRPr lang="en-US" altLang="zh-TW" dirty="0"/>
          </a:p>
          <a:p>
            <a:r>
              <a:rPr lang="zh-TW" altLang="en-US" dirty="0"/>
              <a:t>得安寧</a:t>
            </a:r>
            <a:r>
              <a:rPr lang="en-US" dirty="0"/>
              <a:t> (</a:t>
            </a:r>
            <a:r>
              <a:rPr lang="zh-TW" altLang="en-US" dirty="0"/>
              <a:t>得安寧</a:t>
            </a:r>
            <a:r>
              <a:rPr lang="en-US" dirty="0"/>
              <a:t>)</a:t>
            </a:r>
          </a:p>
          <a:p>
            <a:r>
              <a:rPr lang="zh-TW" altLang="en-US" dirty="0"/>
              <a:t>我心靈   得安寧</a:t>
            </a:r>
            <a:endParaRPr lang="en-US" altLang="zh-TW" dirty="0"/>
          </a:p>
          <a:p>
            <a:r>
              <a:rPr lang="zh-TW" altLang="en-US" dirty="0"/>
              <a:t>得安寧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8650" y="6452307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US" altLang="zh-TW" dirty="0"/>
          </a:p>
          <a:p>
            <a:r>
              <a:rPr lang="zh-TW" altLang="en-GB" dirty="0"/>
              <a:t>我心靈</a:t>
            </a:r>
            <a:r>
              <a:rPr lang="zh-TW" altLang="en-US" dirty="0"/>
              <a:t>得安寧 </a:t>
            </a:r>
            <a:r>
              <a:rPr lang="en-US" altLang="zh-TW" dirty="0"/>
              <a:t>It Is Well With My Soul – Public Domain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076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165</Words>
  <Application>Microsoft Macintosh PowerPoint</Application>
  <PresentationFormat>On-screen Show (4:3)</PresentationFormat>
  <Paragraphs>36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DengXian</vt:lpstr>
      <vt:lpstr>微軟正黑體</vt:lpstr>
      <vt:lpstr>華康中圓體</vt:lpstr>
      <vt:lpstr>Arial</vt:lpstr>
      <vt:lpstr>Calibri</vt:lpstr>
      <vt:lpstr>Office Theme</vt:lpstr>
      <vt:lpstr>PowerPoint Presentation</vt:lpstr>
      <vt:lpstr>和平 Peace 詞：蔡鈞聖 / 蒙惜        曲：蒙惜 我心靈得安寧（副歌）：詞： Horatio Spafford        曲： Philip P. Bliss</vt:lpstr>
      <vt:lpstr>和平</vt:lpstr>
      <vt:lpstr>和平</vt:lpstr>
      <vt:lpstr>和平</vt:lpstr>
      <vt:lpstr>和平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Heart Music Ministries</dc:subject>
  <dc:creator>Yeh, Daniel</dc:creator>
  <cp:lastModifiedBy>Microsoft Office User</cp:lastModifiedBy>
  <cp:revision>25</cp:revision>
  <dcterms:created xsi:type="dcterms:W3CDTF">2020-04-13T03:30:34Z</dcterms:created>
  <dcterms:modified xsi:type="dcterms:W3CDTF">2023-01-12T18:31:35Z</dcterms:modified>
</cp:coreProperties>
</file>