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84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998" y="2529192"/>
            <a:ext cx="8108004" cy="15758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和平</a:t>
            </a:r>
            <a:br>
              <a:rPr lang="zh-TW" altLang="en-US" dirty="0"/>
            </a:br>
            <a:r>
              <a:rPr lang="en-US" altLang="zh-TW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Peace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词：蔡钧圣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蒙惜        曲：蒙惜</a:t>
            </a:r>
            <a:br>
              <a:rPr lang="en-US" altLang="zh-TW" sz="1600" dirty="0">
                <a:latin typeface="+mj-ea"/>
                <a:cs typeface="Times New Roman" panose="02020603050405020304" pitchFamily="18" charset="0"/>
              </a:rPr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我心灵得安宁（副歌）：词：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cs typeface="Times New Roman" panose="02020603050405020304" pitchFamily="18" charset="0"/>
              </a:rPr>
              <a:t>Horatio Spafford</a:t>
            </a:r>
            <a:r>
              <a:rPr lang="zh-TW" altLang="en-US" sz="1600" dirty="0">
                <a:cs typeface="Times New Roman" panose="02020603050405020304" pitchFamily="18" charset="0"/>
              </a:rPr>
              <a:t>        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曲：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cs typeface="Times New Roman" panose="02020603050405020304" pitchFamily="18" charset="0"/>
              </a:rPr>
              <a:t>Philip P. Bliss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2809" y="4503580"/>
            <a:ext cx="5155659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zh-TW" sz="1400" dirty="0"/>
          </a:p>
          <a:p>
            <a:pPr lvl="0"/>
            <a:r>
              <a:rPr lang="zh-TW" altLang="en-US" sz="1400" dirty="0"/>
              <a:t>我心灵得安宁 </a:t>
            </a:r>
            <a:r>
              <a:rPr lang="en-US" altLang="zh-TW" sz="1400" dirty="0"/>
              <a:t>It</a:t>
            </a:r>
            <a:r>
              <a:rPr lang="zh-TW" altLang="en-US" sz="1400" dirty="0"/>
              <a:t> </a:t>
            </a:r>
            <a:r>
              <a:rPr lang="en-US" altLang="zh-TW" sz="1400" dirty="0"/>
              <a:t>Is Well With My Soul – 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天不会常蓝</a:t>
            </a:r>
            <a:r>
              <a:rPr lang="en-US" dirty="0"/>
              <a:t>  </a:t>
            </a:r>
            <a:r>
              <a:rPr lang="zh-TW" altLang="en-US" dirty="0"/>
              <a:t>生活中会有困难</a:t>
            </a:r>
            <a:endParaRPr lang="en-US" dirty="0"/>
          </a:p>
          <a:p>
            <a:r>
              <a:rPr lang="zh-TW" altLang="en-US" dirty="0"/>
              <a:t>但救主教导</a:t>
            </a:r>
            <a:r>
              <a:rPr lang="zh-CN" altLang="en-US" dirty="0"/>
              <a:t>   </a:t>
            </a:r>
            <a:r>
              <a:rPr lang="zh-TW" altLang="en-US" dirty="0"/>
              <a:t>不要惧怕</a:t>
            </a:r>
            <a:endParaRPr lang="en-US" dirty="0"/>
          </a:p>
          <a:p>
            <a:r>
              <a:rPr lang="zh-TW" altLang="en-US" dirty="0"/>
              <a:t>祂赐下真平安</a:t>
            </a:r>
            <a:r>
              <a:rPr lang="en-US" dirty="0"/>
              <a:t>   </a:t>
            </a:r>
            <a:r>
              <a:rPr lang="zh-TW" altLang="en-US" dirty="0"/>
              <a:t>抚平我忧伤</a:t>
            </a:r>
            <a:endParaRPr lang="en-US" dirty="0"/>
          </a:p>
          <a:p>
            <a:r>
              <a:rPr lang="zh-TW" altLang="en-US" dirty="0"/>
              <a:t>相信神</a:t>
            </a:r>
            <a:r>
              <a:rPr lang="en-US" dirty="0"/>
              <a:t>   </a:t>
            </a:r>
            <a:r>
              <a:rPr lang="zh-TW" altLang="en-US" dirty="0"/>
              <a:t>祂应许永远同在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耶稣为我舍命</a:t>
            </a:r>
            <a:endParaRPr lang="en-US" dirty="0"/>
          </a:p>
          <a:p>
            <a:r>
              <a:rPr lang="zh-TW" altLang="en-US" dirty="0"/>
              <a:t>恩典涌流不息</a:t>
            </a:r>
            <a:endParaRPr lang="en-US" dirty="0"/>
          </a:p>
          <a:p>
            <a:r>
              <a:rPr lang="zh-TW" altLang="en-US" dirty="0"/>
              <a:t>我心平安宁静</a:t>
            </a:r>
            <a:endParaRPr lang="en-US" dirty="0"/>
          </a:p>
          <a:p>
            <a:r>
              <a:rPr lang="zh-TW" altLang="en-US" dirty="0"/>
              <a:t>与神和睦同行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164564E-9742-344A-9278-EC3789AA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耶稣为我舍命</a:t>
            </a:r>
            <a:endParaRPr lang="en-US" dirty="0"/>
          </a:p>
          <a:p>
            <a:r>
              <a:rPr lang="zh-TW" altLang="en-US" dirty="0"/>
              <a:t>恩典涌流不息</a:t>
            </a:r>
            <a:endParaRPr lang="en-US" dirty="0"/>
          </a:p>
          <a:p>
            <a:r>
              <a:rPr lang="zh-TW" altLang="en-US" dirty="0"/>
              <a:t>我心平安宁静</a:t>
            </a:r>
            <a:endParaRPr lang="en-US" dirty="0"/>
          </a:p>
          <a:p>
            <a:r>
              <a:rPr lang="zh-TW" altLang="en-US" dirty="0"/>
              <a:t>宣扬和平福音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64DBF2C-B94A-DE48-8B24-463E5F85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3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和平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我心灵</a:t>
            </a:r>
            <a:r>
              <a:rPr lang="en-US" dirty="0"/>
              <a:t> (</a:t>
            </a:r>
            <a:r>
              <a:rPr lang="zh-TW" altLang="en-US" dirty="0"/>
              <a:t>我心灵</a:t>
            </a:r>
            <a:r>
              <a:rPr lang="en-US" dirty="0"/>
              <a:t>)</a:t>
            </a:r>
          </a:p>
          <a:p>
            <a:r>
              <a:rPr lang="zh-TW" altLang="en-US" dirty="0"/>
              <a:t>得安宁</a:t>
            </a:r>
            <a:r>
              <a:rPr lang="en-US" dirty="0"/>
              <a:t> (</a:t>
            </a:r>
            <a:r>
              <a:rPr lang="zh-TW" altLang="en-US" dirty="0"/>
              <a:t>得安宁</a:t>
            </a:r>
            <a:r>
              <a:rPr lang="en-US" dirty="0"/>
              <a:t>)</a:t>
            </a:r>
          </a:p>
          <a:p>
            <a:r>
              <a:rPr lang="zh-TW" altLang="en-US" dirty="0"/>
              <a:t>我心灵</a:t>
            </a:r>
            <a:r>
              <a:rPr lang="en-US" dirty="0"/>
              <a:t>   </a:t>
            </a:r>
            <a:r>
              <a:rPr lang="zh-TW" altLang="en-US" dirty="0"/>
              <a:t>得安宁</a:t>
            </a:r>
            <a:endParaRPr lang="en-US" dirty="0"/>
          </a:p>
          <a:p>
            <a:r>
              <a:rPr lang="zh-TW" altLang="en-US" dirty="0"/>
              <a:t>得安宁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24FCA80-0E09-B74E-A880-C2D4D9F0E82B}"/>
              </a:ext>
            </a:extLst>
          </p:cNvPr>
          <p:cNvSpPr txBox="1">
            <a:spLocks/>
          </p:cNvSpPr>
          <p:nvPr/>
        </p:nvSpPr>
        <p:spPr>
          <a:xfrm>
            <a:off x="852386" y="6411566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350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US" altLang="zh-TW" dirty="0"/>
          </a:p>
          <a:p>
            <a:r>
              <a:rPr lang="zh-TW" altLang="en-GB" dirty="0"/>
              <a:t>我</a:t>
            </a:r>
            <a:r>
              <a:rPr lang="zh-TW" altLang="en-US" dirty="0"/>
              <a:t>心灵得安宁 </a:t>
            </a:r>
            <a:r>
              <a:rPr lang="en-US" altLang="zh-TW" dirty="0"/>
              <a:t>It Is Well With My Soul – Public Domain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07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174</Words>
  <Application>Microsoft Macintosh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和平 Peace 词：蔡钧圣 / 蒙惜        曲：蒙惜 我心灵得安宁（副歌）：词： Horatio Spafford        曲： Philip P. Bliss</vt:lpstr>
      <vt:lpstr>和平</vt:lpstr>
      <vt:lpstr>和平</vt:lpstr>
      <vt:lpstr>和平</vt:lpstr>
      <vt:lpstr>和平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27</cp:revision>
  <dcterms:created xsi:type="dcterms:W3CDTF">2020-04-13T03:30:34Z</dcterms:created>
  <dcterms:modified xsi:type="dcterms:W3CDTF">2023-01-12T18:32:32Z</dcterms:modified>
</cp:coreProperties>
</file>