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6" r:id="rId3"/>
    <p:sldId id="257" r:id="rId4"/>
    <p:sldId id="269" r:id="rId5"/>
    <p:sldId id="262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1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88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0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節制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Self-Control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詞：蔡鈞聖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節制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世界教導</a:t>
            </a:r>
            <a:r>
              <a:rPr lang="en-US" altLang="zh-TW" dirty="0"/>
              <a:t>   </a:t>
            </a:r>
            <a:r>
              <a:rPr lang="zh-TW" altLang="en-US" dirty="0"/>
              <a:t>我們要及時享樂</a:t>
            </a:r>
            <a:endParaRPr lang="en-US" dirty="0"/>
          </a:p>
          <a:p>
            <a:r>
              <a:rPr lang="zh-CN" altLang="en-US" dirty="0"/>
              <a:t>靠著感覺</a:t>
            </a:r>
            <a:r>
              <a:rPr lang="en-US" altLang="zh-CN" dirty="0"/>
              <a:t>   H</a:t>
            </a:r>
            <a:r>
              <a:rPr lang="en-US" dirty="0"/>
              <a:t>appy no end</a:t>
            </a:r>
          </a:p>
          <a:p>
            <a:r>
              <a:rPr lang="zh-CN" altLang="en-US" dirty="0"/>
              <a:t>但聖靈充滿我們 </a:t>
            </a:r>
            <a:r>
              <a:rPr lang="en-US" dirty="0"/>
              <a:t>	</a:t>
            </a:r>
          </a:p>
          <a:p>
            <a:r>
              <a:rPr lang="en-US" dirty="0"/>
              <a:t>Let Jesus be my King </a:t>
            </a:r>
          </a:p>
          <a:p>
            <a:r>
              <a:rPr lang="zh-TW" altLang="en-US" dirty="0"/>
              <a:t>我能</a:t>
            </a:r>
            <a:r>
              <a:rPr lang="en-US" altLang="zh-TW" dirty="0"/>
              <a:t>   </a:t>
            </a:r>
            <a:r>
              <a:rPr lang="zh-TW" altLang="en-US" dirty="0"/>
              <a:t>靠主節制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GB" dirty="0"/>
              <a:t>節制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凡事可行   凡事可做</a:t>
            </a:r>
            <a:endParaRPr lang="en-US" altLang="zh-TW" dirty="0"/>
          </a:p>
          <a:p>
            <a:r>
              <a:rPr lang="zh-TW" altLang="en-US" dirty="0"/>
              <a:t>不都有益處</a:t>
            </a:r>
            <a:endParaRPr lang="en-US" dirty="0"/>
          </a:p>
          <a:p>
            <a:r>
              <a:rPr lang="zh-TW" altLang="en-US" dirty="0"/>
              <a:t>無論何時   </a:t>
            </a:r>
            <a:r>
              <a:rPr lang="en-US" dirty="0"/>
              <a:t>Whatever I do</a:t>
            </a:r>
          </a:p>
          <a:p>
            <a:r>
              <a:rPr lang="zh-TW" altLang="en-US" dirty="0"/>
              <a:t>榮耀神   為主活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9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節制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你我都是天國的子民</a:t>
            </a:r>
            <a:endParaRPr lang="en-US" dirty="0"/>
          </a:p>
          <a:p>
            <a:r>
              <a:rPr lang="zh-TW" altLang="en-US" dirty="0"/>
              <a:t>耶穌賜我全新的生命</a:t>
            </a:r>
            <a:endParaRPr lang="en-US" dirty="0"/>
          </a:p>
          <a:p>
            <a:r>
              <a:rPr lang="zh-TW" altLang="en-US" dirty="0"/>
              <a:t>靠著聖靈約束我自己 </a:t>
            </a:r>
            <a:endParaRPr lang="en-US" dirty="0"/>
          </a:p>
          <a:p>
            <a:r>
              <a:rPr lang="zh-CN" altLang="en-US" dirty="0"/>
              <a:t>節制</a:t>
            </a:r>
            <a:r>
              <a:rPr lang="zh-TW" altLang="en-US" dirty="0"/>
              <a:t>   </a:t>
            </a:r>
            <a:r>
              <a:rPr lang="en-US" dirty="0"/>
              <a:t>I can do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節制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自我約束   不亂吃炸雞</a:t>
            </a:r>
            <a:endParaRPr lang="en-US" dirty="0"/>
          </a:p>
          <a:p>
            <a:r>
              <a:rPr lang="zh-TW" altLang="en-US" dirty="0"/>
              <a:t>自我約束   不亂發脾氣</a:t>
            </a:r>
            <a:endParaRPr lang="en-US" dirty="0"/>
          </a:p>
          <a:p>
            <a:r>
              <a:rPr lang="zh-TW" altLang="en-US" dirty="0"/>
              <a:t>自我約束   不狂言亂語</a:t>
            </a:r>
            <a:endParaRPr lang="en-US" dirty="0"/>
          </a:p>
          <a:p>
            <a:r>
              <a:rPr lang="zh-TW" altLang="en-US" dirty="0"/>
              <a:t>節制   </a:t>
            </a:r>
            <a:r>
              <a:rPr lang="en-US" dirty="0"/>
              <a:t>I can do it Yeah!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3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GB" dirty="0"/>
              <a:t>節制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凡事可行   凡事可做</a:t>
            </a:r>
            <a:endParaRPr lang="en-US" altLang="zh-TW" dirty="0"/>
          </a:p>
          <a:p>
            <a:r>
              <a:rPr lang="zh-TW" altLang="en-US" dirty="0"/>
              <a:t>不都有益處</a:t>
            </a:r>
            <a:endParaRPr lang="en-US" dirty="0"/>
          </a:p>
          <a:p>
            <a:r>
              <a:rPr lang="zh-TW" altLang="en-US" dirty="0"/>
              <a:t>無論何時   </a:t>
            </a:r>
            <a:r>
              <a:rPr lang="en-US" dirty="0"/>
              <a:t>Whatever I do</a:t>
            </a:r>
          </a:p>
          <a:p>
            <a:r>
              <a:rPr lang="zh-TW" altLang="en-US" dirty="0"/>
              <a:t>榮耀神   為主活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2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192</Words>
  <Application>Microsoft Macintosh PowerPoint</Application>
  <PresentationFormat>On-screen Show (4:3)</PresentationFormat>
  <Paragraphs>43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節制 Self-Control 詞：蔡鈞聖        曲：蒙惜</vt:lpstr>
      <vt:lpstr>節制</vt:lpstr>
      <vt:lpstr>節制</vt:lpstr>
      <vt:lpstr>節制</vt:lpstr>
      <vt:lpstr>節制</vt:lpstr>
      <vt:lpstr>節制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34</cp:revision>
  <dcterms:created xsi:type="dcterms:W3CDTF">2020-04-13T03:30:34Z</dcterms:created>
  <dcterms:modified xsi:type="dcterms:W3CDTF">2023-01-03T19:20:23Z</dcterms:modified>
</cp:coreProperties>
</file>