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69" r:id="rId5"/>
    <p:sldId id="262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1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88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3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节制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Self-Control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节制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世界教导</a:t>
            </a:r>
            <a:r>
              <a:rPr lang="en-US" dirty="0"/>
              <a:t>   </a:t>
            </a:r>
            <a:r>
              <a:rPr lang="zh-TW" altLang="en-US" dirty="0"/>
              <a:t>我们要及时享乐</a:t>
            </a:r>
            <a:endParaRPr lang="en-US" dirty="0"/>
          </a:p>
          <a:p>
            <a:r>
              <a:rPr lang="zh-TW" altLang="en-US" dirty="0"/>
              <a:t>靠着感觉</a:t>
            </a:r>
            <a:r>
              <a:rPr lang="en-US" dirty="0"/>
              <a:t>   Happy no end</a:t>
            </a:r>
          </a:p>
          <a:p>
            <a:r>
              <a:rPr lang="zh-TW" altLang="en-US" dirty="0"/>
              <a:t>但圣灵充满我们</a:t>
            </a:r>
            <a:r>
              <a:rPr lang="en-US" dirty="0"/>
              <a:t> 	</a:t>
            </a:r>
          </a:p>
          <a:p>
            <a:r>
              <a:rPr lang="en-US" dirty="0"/>
              <a:t>Let Jesus be my King </a:t>
            </a:r>
          </a:p>
          <a:p>
            <a:r>
              <a:rPr lang="zh-TW" altLang="en-US" dirty="0"/>
              <a:t>我能</a:t>
            </a:r>
            <a:r>
              <a:rPr lang="en-US" dirty="0"/>
              <a:t>   </a:t>
            </a:r>
            <a:r>
              <a:rPr lang="zh-TW" altLang="en-US" dirty="0"/>
              <a:t>靠主节制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节</a:t>
            </a:r>
            <a:r>
              <a:rPr lang="zh-TW" altLang="en-GB" dirty="0"/>
              <a:t>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凡事可行</a:t>
            </a:r>
            <a:r>
              <a:rPr lang="en-US" dirty="0"/>
              <a:t>   </a:t>
            </a:r>
            <a:r>
              <a:rPr lang="zh-CN" altLang="en-US" dirty="0"/>
              <a:t>凡事可做</a:t>
            </a:r>
            <a:endParaRPr lang="en-US" dirty="0"/>
          </a:p>
          <a:p>
            <a:r>
              <a:rPr lang="zh-CN" altLang="en-US" dirty="0"/>
              <a:t>不都有益处</a:t>
            </a:r>
            <a:endParaRPr lang="en-US" dirty="0"/>
          </a:p>
          <a:p>
            <a:r>
              <a:rPr lang="zh-CN" altLang="en-US" dirty="0"/>
              <a:t>无论何时</a:t>
            </a:r>
            <a:r>
              <a:rPr lang="en-US" dirty="0"/>
              <a:t>   Whatever I do</a:t>
            </a:r>
          </a:p>
          <a:p>
            <a:r>
              <a:rPr lang="zh-CN" altLang="en-US" dirty="0"/>
              <a:t>荣耀神</a:t>
            </a:r>
            <a:r>
              <a:rPr lang="en-US" dirty="0"/>
              <a:t>   </a:t>
            </a:r>
            <a:r>
              <a:rPr lang="zh-CN" altLang="en-US" dirty="0"/>
              <a:t>为主活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D54B8CE-56A3-0F4B-9468-504112CA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9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节制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你我都是天国的子民</a:t>
            </a:r>
            <a:endParaRPr lang="en-US" dirty="0"/>
          </a:p>
          <a:p>
            <a:r>
              <a:rPr lang="zh-CN" altLang="en-US" dirty="0"/>
              <a:t>耶稣赐我全新的生命</a:t>
            </a:r>
            <a:endParaRPr lang="en-US" dirty="0"/>
          </a:p>
          <a:p>
            <a:r>
              <a:rPr lang="zh-CN" altLang="en-US" dirty="0"/>
              <a:t>靠着圣灵约束我自己</a:t>
            </a:r>
            <a:r>
              <a:rPr lang="en-US" dirty="0"/>
              <a:t> </a:t>
            </a:r>
          </a:p>
          <a:p>
            <a:r>
              <a:rPr lang="zh-CN" altLang="en-US" dirty="0"/>
              <a:t>节制</a:t>
            </a:r>
            <a:r>
              <a:rPr lang="en-US" dirty="0"/>
              <a:t>   I can do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E1CC16D-F320-164E-AD93-D30A100B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节制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不乱吃炸鸡</a:t>
            </a:r>
            <a:endParaRPr lang="en-US" dirty="0"/>
          </a:p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不乱发脾气</a:t>
            </a:r>
            <a:endParaRPr lang="en-US" dirty="0"/>
          </a:p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不狂言乱语</a:t>
            </a:r>
            <a:endParaRPr lang="en-US" dirty="0"/>
          </a:p>
          <a:p>
            <a:r>
              <a:rPr lang="zh-CN" altLang="en-US" dirty="0"/>
              <a:t>节制</a:t>
            </a:r>
            <a:r>
              <a:rPr lang="en-US" dirty="0"/>
              <a:t>   I can do it Yeah!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2FCBAA4-E330-B64E-9357-A77B6F1B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93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节</a:t>
            </a:r>
            <a:r>
              <a:rPr lang="zh-TW" altLang="en-GB" dirty="0"/>
              <a:t>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凡事可行</a:t>
            </a:r>
            <a:r>
              <a:rPr lang="en-US" dirty="0"/>
              <a:t>   </a:t>
            </a:r>
            <a:r>
              <a:rPr lang="zh-CN" altLang="en-US" dirty="0"/>
              <a:t>凡事可做</a:t>
            </a:r>
            <a:endParaRPr lang="en-US" dirty="0"/>
          </a:p>
          <a:p>
            <a:r>
              <a:rPr lang="zh-CN" altLang="en-US" dirty="0"/>
              <a:t>不都有益处</a:t>
            </a:r>
            <a:endParaRPr lang="en-US" dirty="0"/>
          </a:p>
          <a:p>
            <a:r>
              <a:rPr lang="zh-CN" altLang="en-US" dirty="0"/>
              <a:t>无论何时</a:t>
            </a:r>
            <a:r>
              <a:rPr lang="en-US" dirty="0"/>
              <a:t>   Whatever I do</a:t>
            </a:r>
          </a:p>
          <a:p>
            <a:r>
              <a:rPr lang="zh-CN" altLang="en-US" dirty="0"/>
              <a:t>荣耀神</a:t>
            </a:r>
            <a:r>
              <a:rPr lang="en-US" dirty="0"/>
              <a:t>   </a:t>
            </a:r>
            <a:r>
              <a:rPr lang="zh-CN" altLang="en-US" dirty="0"/>
              <a:t>为主活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D54B8CE-56A3-0F4B-9468-504112CA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0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210</Words>
  <Application>Microsoft Macintosh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节制 Self-Control 词：蔡钧圣        曲：蒙惜</vt:lpstr>
      <vt:lpstr>节制</vt:lpstr>
      <vt:lpstr>节制</vt:lpstr>
      <vt:lpstr>节制</vt:lpstr>
      <vt:lpstr>节制</vt:lpstr>
      <vt:lpstr>节制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35</cp:revision>
  <dcterms:created xsi:type="dcterms:W3CDTF">2020-04-13T03:30:34Z</dcterms:created>
  <dcterms:modified xsi:type="dcterms:W3CDTF">2023-01-03T19:26:16Z</dcterms:modified>
</cp:coreProperties>
</file>