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普天下歡唱</a:t>
            </a:r>
            <a:br>
              <a:rPr lang="zh-TW" altLang="en-US" b="1" dirty="0"/>
            </a:br>
            <a:r>
              <a:rPr lang="en-US" altLang="zh-TW" sz="2000" b="1" dirty="0"/>
              <a:t>Shout For Joy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詞：蒙惜 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蔡鈞聖        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普天下歡唱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我們是天父的創造</a:t>
            </a:r>
            <a:endParaRPr lang="en-US" dirty="0"/>
          </a:p>
          <a:p>
            <a:r>
              <a:rPr lang="zh-TW" altLang="en-US" dirty="0"/>
              <a:t>永遠完全屬祂 </a:t>
            </a:r>
            <a:endParaRPr lang="en-US" dirty="0"/>
          </a:p>
          <a:p>
            <a:r>
              <a:rPr lang="zh-TW" altLang="en-US" dirty="0"/>
              <a:t>我們是祂的子民</a:t>
            </a:r>
            <a:endParaRPr lang="en-US" dirty="0"/>
          </a:p>
          <a:p>
            <a:r>
              <a:rPr lang="zh-TW" altLang="en-US" dirty="0"/>
              <a:t>也是祂草場的羊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普天下歡唱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普天下當向祂歌唱</a:t>
            </a:r>
            <a:endParaRPr lang="en-US" dirty="0"/>
          </a:p>
          <a:p>
            <a:r>
              <a:rPr lang="zh-TW" altLang="en-US" dirty="0"/>
              <a:t>普天下當敬畏祂 </a:t>
            </a:r>
            <a:endParaRPr lang="en-US" dirty="0"/>
          </a:p>
          <a:p>
            <a:r>
              <a:rPr lang="zh-TW" altLang="en-US" dirty="0"/>
              <a:t>結出聖靈果子   倚靠主</a:t>
            </a:r>
            <a:endParaRPr lang="en-US" dirty="0"/>
          </a:p>
          <a:p>
            <a:r>
              <a:rPr lang="zh-TW" altLang="en-US" dirty="0"/>
              <a:t>在祂愛裡自由飛翔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普天下歡唱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主耶穌   黑暗的真光</a:t>
            </a:r>
            <a:endParaRPr lang="en-US" dirty="0"/>
          </a:p>
          <a:p>
            <a:r>
              <a:rPr lang="zh-TW" altLang="en-US" dirty="0"/>
              <a:t>祂戰勝死亡   世界盼望</a:t>
            </a:r>
            <a:endParaRPr lang="en-US" dirty="0"/>
          </a:p>
          <a:p>
            <a:r>
              <a:rPr lang="zh-TW" altLang="en-US" dirty="0"/>
              <a:t>（哈利路亞）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92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普天下歡唱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普天下當向祂歌唱</a:t>
            </a:r>
            <a:endParaRPr lang="en-US" dirty="0"/>
          </a:p>
          <a:p>
            <a:r>
              <a:rPr lang="zh-TW" altLang="en-US" dirty="0"/>
              <a:t>普天下當敬畏祂 </a:t>
            </a:r>
            <a:endParaRPr lang="en-US" dirty="0"/>
          </a:p>
          <a:p>
            <a:r>
              <a:rPr lang="zh-TW" altLang="en-US" dirty="0"/>
              <a:t>結出聖靈果子   倚靠主</a:t>
            </a:r>
            <a:endParaRPr lang="en-US" dirty="0"/>
          </a:p>
          <a:p>
            <a:r>
              <a:rPr lang="zh-TW" altLang="en-US" dirty="0"/>
              <a:t>在祂愛裡自由飛翔 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729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145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JhengHei</vt:lpstr>
      <vt:lpstr>華康中圓體</vt:lpstr>
      <vt:lpstr>Arial</vt:lpstr>
      <vt:lpstr>Default Design</vt:lpstr>
      <vt:lpstr>PowerPoint Presentation</vt:lpstr>
      <vt:lpstr>普天下歡唱 Shout For Joy 詞：蒙惜 / 蔡鈞聖        曲：蒙惜</vt:lpstr>
      <vt:lpstr>普天下歡唱</vt:lpstr>
      <vt:lpstr>普天下歡唱</vt:lpstr>
      <vt:lpstr>普天下歡唱</vt:lpstr>
      <vt:lpstr>普天下歡唱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25</cp:revision>
  <dcterms:created xsi:type="dcterms:W3CDTF">2020-04-13T01:52:06Z</dcterms:created>
  <dcterms:modified xsi:type="dcterms:W3CDTF">2023-01-23T19:46:06Z</dcterms:modified>
</cp:coreProperties>
</file>