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41652"/>
            <a:ext cx="10363200" cy="1314450"/>
          </a:xfrm>
        </p:spPr>
        <p:txBody>
          <a:bodyPr/>
          <a:lstStyle/>
          <a:p>
            <a:r>
              <a:rPr lang="zh-TW" altLang="en-US" b="1" dirty="0"/>
              <a:t>普天下欢唱</a:t>
            </a:r>
            <a:br>
              <a:rPr lang="zh-TW" altLang="en-US" b="1" dirty="0"/>
            </a:br>
            <a:r>
              <a:rPr lang="en-US" altLang="zh-TW" sz="2000" b="1" dirty="0"/>
              <a:t>Shout For Joy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词：蒙惜 </a:t>
            </a:r>
            <a:r>
              <a:rPr lang="en-US" altLang="zh-CN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D61EAA-FDF6-6A49-B2AF-D3DE2E1EB1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普天下欢唱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我们是天父的创造</a:t>
            </a:r>
            <a:endParaRPr lang="en-US" dirty="0"/>
          </a:p>
          <a:p>
            <a:r>
              <a:rPr lang="zh-TW" altLang="en-US" dirty="0"/>
              <a:t>永远完全属祂</a:t>
            </a:r>
            <a:r>
              <a:rPr lang="en-US" dirty="0"/>
              <a:t> </a:t>
            </a:r>
          </a:p>
          <a:p>
            <a:r>
              <a:rPr lang="zh-TW" altLang="en-US" dirty="0"/>
              <a:t>我们是祂的子民</a:t>
            </a:r>
            <a:endParaRPr lang="en-US" dirty="0"/>
          </a:p>
          <a:p>
            <a:r>
              <a:rPr lang="zh-TW" altLang="en-US" dirty="0"/>
              <a:t>也是祂草场的羊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普天下欢唱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普天下当向祂歌唱</a:t>
            </a:r>
            <a:endParaRPr lang="en-US" dirty="0"/>
          </a:p>
          <a:p>
            <a:r>
              <a:rPr lang="zh-TW" altLang="en-US" dirty="0"/>
              <a:t>普天下当敬畏祂</a:t>
            </a:r>
            <a:r>
              <a:rPr lang="en-US" dirty="0"/>
              <a:t> </a:t>
            </a:r>
          </a:p>
          <a:p>
            <a:r>
              <a:rPr lang="zh-TW" altLang="en-US" dirty="0"/>
              <a:t>结出圣灵果子</a:t>
            </a:r>
            <a:r>
              <a:rPr lang="en-US" dirty="0"/>
              <a:t>   </a:t>
            </a:r>
            <a:r>
              <a:rPr lang="zh-TW" altLang="en-US" dirty="0"/>
              <a:t>倚靠主</a:t>
            </a:r>
            <a:endParaRPr lang="en-US" dirty="0"/>
          </a:p>
          <a:p>
            <a:r>
              <a:rPr lang="zh-TW" altLang="en-US" dirty="0"/>
              <a:t>在祂爱里自由飞翔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普天下欢唱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</a:t>
            </a:r>
            <a:r>
              <a:rPr lang="en-US" dirty="0"/>
              <a:t>   </a:t>
            </a:r>
            <a:r>
              <a:rPr lang="zh-TW" altLang="en-US" dirty="0"/>
              <a:t>黑暗的真光</a:t>
            </a:r>
            <a:endParaRPr lang="en-US" dirty="0"/>
          </a:p>
          <a:p>
            <a:r>
              <a:rPr lang="zh-TW" altLang="en-US" dirty="0"/>
              <a:t>祂战胜死亡</a:t>
            </a:r>
            <a:r>
              <a:rPr lang="en-US" dirty="0"/>
              <a:t>   </a:t>
            </a:r>
            <a:r>
              <a:rPr lang="zh-TW" altLang="en-US" dirty="0"/>
              <a:t>世界盼望</a:t>
            </a:r>
            <a:endParaRPr lang="en-US" dirty="0"/>
          </a:p>
          <a:p>
            <a:r>
              <a:rPr lang="zh-TW" altLang="en-US" dirty="0"/>
              <a:t>（哈利路亚）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2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普天下欢唱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普天下当向祂歌唱</a:t>
            </a:r>
            <a:endParaRPr lang="en-US" dirty="0"/>
          </a:p>
          <a:p>
            <a:r>
              <a:rPr lang="zh-TW" altLang="en-US" dirty="0"/>
              <a:t>普天下当敬畏祂</a:t>
            </a:r>
            <a:r>
              <a:rPr lang="en-US" dirty="0"/>
              <a:t> </a:t>
            </a:r>
          </a:p>
          <a:p>
            <a:r>
              <a:rPr lang="zh-TW" altLang="en-US" dirty="0"/>
              <a:t>结出圣灵果子</a:t>
            </a:r>
            <a:r>
              <a:rPr lang="en-US" dirty="0"/>
              <a:t>   </a:t>
            </a:r>
            <a:r>
              <a:rPr lang="zh-TW" altLang="en-US" dirty="0"/>
              <a:t>倚靠主</a:t>
            </a:r>
            <a:endParaRPr lang="en-US" dirty="0"/>
          </a:p>
          <a:p>
            <a:r>
              <a:rPr lang="zh-TW" altLang="en-US" dirty="0"/>
              <a:t>在祂爱里自由飞翔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704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167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JhengHei</vt:lpstr>
      <vt:lpstr>華康中圓體</vt:lpstr>
      <vt:lpstr>Arial</vt:lpstr>
      <vt:lpstr>Default Design</vt:lpstr>
      <vt:lpstr>PowerPoint Presentation</vt:lpstr>
      <vt:lpstr>普天下欢唱 Shout For Joy 词：蒙惜 / 蔡钧圣        曲：蒙惜</vt:lpstr>
      <vt:lpstr>普天下欢唱</vt:lpstr>
      <vt:lpstr>普天下欢唱</vt:lpstr>
      <vt:lpstr>普天下欢唱</vt:lpstr>
      <vt:lpstr>普天下欢唱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26</cp:revision>
  <dcterms:created xsi:type="dcterms:W3CDTF">2020-04-13T01:52:06Z</dcterms:created>
  <dcterms:modified xsi:type="dcterms:W3CDTF">2023-01-23T19:39:01Z</dcterms:modified>
</cp:coreProperties>
</file>