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57" r:id="rId4"/>
    <p:sldId id="262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319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24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effectLst/>
                <a:latin typeface="+mj-ea"/>
                <a:cs typeface="Times New Roman" panose="02020603050405020304" pitchFamily="18" charset="0"/>
              </a:rPr>
              <a:t>普天下歡唱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Shout For Joy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詞：蒙惜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蔡鈞聖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專輯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聖靈的果子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新心音樂事工版權所有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普天下歡唱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我們是天父的創造</a:t>
            </a:r>
            <a:endParaRPr lang="en-US" dirty="0"/>
          </a:p>
          <a:p>
            <a:r>
              <a:rPr lang="zh-TW" altLang="en-US" dirty="0"/>
              <a:t>永遠完全屬祂 </a:t>
            </a:r>
            <a:endParaRPr lang="en-US" dirty="0"/>
          </a:p>
          <a:p>
            <a:r>
              <a:rPr lang="zh-TW" altLang="en-US" dirty="0"/>
              <a:t>我們是祂的子民</a:t>
            </a:r>
            <a:endParaRPr lang="en-US" dirty="0"/>
          </a:p>
          <a:p>
            <a:r>
              <a:rPr lang="zh-TW" altLang="en-US" dirty="0"/>
              <a:t>也是祂草場的羊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普天下歡唱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普天下當向祂歌唱</a:t>
            </a:r>
            <a:endParaRPr lang="en-US" dirty="0"/>
          </a:p>
          <a:p>
            <a:r>
              <a:rPr lang="zh-TW" altLang="en-US" dirty="0"/>
              <a:t>普天下當敬畏祂 </a:t>
            </a:r>
            <a:endParaRPr lang="en-US" dirty="0"/>
          </a:p>
          <a:p>
            <a:r>
              <a:rPr lang="zh-TW" altLang="en-US" dirty="0"/>
              <a:t>結出聖靈果子   倚靠主</a:t>
            </a:r>
            <a:endParaRPr lang="en-US" dirty="0"/>
          </a:p>
          <a:p>
            <a:r>
              <a:rPr lang="zh-TW" altLang="en-US" dirty="0"/>
              <a:t>在祂愛裡自由飛翔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普天下歡唱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主耶穌   黑暗的真光</a:t>
            </a:r>
            <a:endParaRPr lang="en-US" dirty="0"/>
          </a:p>
          <a:p>
            <a:r>
              <a:rPr lang="zh-TW" altLang="en-US" dirty="0"/>
              <a:t>祂戰勝死亡   世界盼望</a:t>
            </a:r>
            <a:endParaRPr lang="en-US" dirty="0"/>
          </a:p>
          <a:p>
            <a:r>
              <a:rPr lang="zh-TW" altLang="en-US" dirty="0"/>
              <a:t>（哈利路亞）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9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普天下歡唱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普天下當向祂歌唱</a:t>
            </a:r>
            <a:endParaRPr lang="en-US" dirty="0"/>
          </a:p>
          <a:p>
            <a:r>
              <a:rPr lang="zh-TW" altLang="en-US" dirty="0"/>
              <a:t>普天下當敬畏祂 </a:t>
            </a:r>
            <a:endParaRPr lang="en-US" dirty="0"/>
          </a:p>
          <a:p>
            <a:r>
              <a:rPr lang="zh-TW" altLang="en-US" dirty="0"/>
              <a:t>結出聖靈果子   倚靠主</a:t>
            </a:r>
            <a:endParaRPr lang="en-US" dirty="0"/>
          </a:p>
          <a:p>
            <a:r>
              <a:rPr lang="zh-TW" altLang="en-US" dirty="0"/>
              <a:t>在祂愛裡自由飛翔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153</Words>
  <Application>Microsoft Macintosh PowerPoint</Application>
  <PresentationFormat>On-screen Show (4:3)</PresentationFormat>
  <Paragraphs>33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普天下歡唱 Shout For Joy 詞：蒙惜 / 蔡鈞聖        曲：蒙惜</vt:lpstr>
      <vt:lpstr>普天下歡唱</vt:lpstr>
      <vt:lpstr>普天下歡唱</vt:lpstr>
      <vt:lpstr>普天下歡唱</vt:lpstr>
      <vt:lpstr>普天下歡唱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29</cp:revision>
  <dcterms:created xsi:type="dcterms:W3CDTF">2020-04-13T03:30:34Z</dcterms:created>
  <dcterms:modified xsi:type="dcterms:W3CDTF">2023-01-23T19:49:31Z</dcterms:modified>
</cp:coreProperties>
</file>