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01CD4-AD71-914F-85CA-F56E0C9E6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A258C-1F09-C84E-92DB-AFC9EF3F8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06196-3383-2449-8297-D5444488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F6E7-D7CF-EB41-995E-2B7F9250C5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97035-DB92-F04E-A13C-DB9F07A4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C59FC-99BE-DA47-A19F-53E72B41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9628-8FEC-9149-898C-178AA691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4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CEDE-775C-3941-B83A-1DE673FA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33312-00B9-1849-9EDD-A6EAD4326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92900-893C-3345-8D8E-DB60F8AE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F6E7-D7CF-EB41-995E-2B7F9250C5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B6A74-68B6-4544-A7D5-7E984C36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30BD8-FF27-904D-B6F9-AA1EDFED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9628-8FEC-9149-898C-178AA691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498727-1A94-DA4A-87EF-16B144881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63BBF-864C-5444-B760-84A3FA4A8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3EC64-7052-0441-80C7-216D7B28C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F6E7-D7CF-EB41-995E-2B7F9250C5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AD8CB-D885-AA45-99B9-83A211BA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4A5CA-5A1C-3843-8D2B-897352AE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9628-8FEC-9149-898C-178AA691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34D2-CE4C-F24F-8D98-A26646C7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B7C18-9BCD-CB40-B54B-081CA5AAB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F6E10-CF92-7A4E-8CED-89A20598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F6E7-D7CF-EB41-995E-2B7F9250C5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E5B64-2B8B-5548-A567-60598166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F5B5A-3B9F-AB48-B73C-54403C37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9628-8FEC-9149-898C-178AA691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2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9083-70AC-3F49-B5CA-5F339E86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1D6F6-5559-AB45-8DDA-DD16D6570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84F18-B12A-F245-BD69-58906ECE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F6E7-D7CF-EB41-995E-2B7F9250C5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847B3-AC14-684B-ADFE-F822C5D9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CBA17-48CF-7148-A7C8-D543798F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9628-8FEC-9149-898C-178AA691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7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C6BD-9C58-8549-8129-174E5786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7E711-3DB8-8646-A01E-6F052CC66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95AB-0A79-0841-A5AD-F7D8B8685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DB46A-FF63-484F-AEF4-95E054FB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F6E7-D7CF-EB41-995E-2B7F9250C5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6994B-403B-6249-8961-B7CCF791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2B2AC-9833-504A-963B-D7A9B636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9628-8FEC-9149-898C-178AA691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6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6A5F-059D-1844-894D-A74A843F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D04FA-CED6-4B42-B9E2-4D1F117D1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187F5-BB73-3047-A9E0-C0EF1EB46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804E7-676B-AF49-9825-F0AEEAC08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7FED0-A78C-C64C-AF18-187BC2E54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E64FB-64D5-2940-AFF8-A9DCB97C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F6E7-D7CF-EB41-995E-2B7F9250C5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BF450-9641-CC43-B39B-7B9077FE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41680-77D6-EB42-8408-5A65B5FF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9628-8FEC-9149-898C-178AA691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9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A6341-B1D5-8E4E-BCB5-BC7A37A6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1B716-AF18-B040-8A74-B045119A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F6E7-D7CF-EB41-995E-2B7F9250C5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3A6CE-D705-E54F-84A6-1A060C5A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D01B8-932A-6546-9827-7CA3A408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9628-8FEC-9149-898C-178AA691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2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2954D-4CDF-A74B-83FB-071F737D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F6E7-D7CF-EB41-995E-2B7F9250C5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3BC8BE-4920-EA40-875A-8BACC935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10DB8-DF89-3544-98E7-FB4E1576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9628-8FEC-9149-898C-178AA691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5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49E5-E1E4-F341-955E-8FDF8BED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651D9-4D30-C24E-B7EB-0A13F5F86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428E4-12D0-7C45-A2F9-7DB1C5E22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A869B-AEDA-FF42-A92C-5378BD76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F6E7-D7CF-EB41-995E-2B7F9250C5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EA589-2665-C846-A384-2F7A8E27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8B95B-BB0B-9D4C-B6C2-A49E9DC9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9628-8FEC-9149-898C-178AA691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4E90-73E7-AD4B-8B26-728E319D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3C329F-AE95-8640-B589-ECF49B6F91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F51C2-C311-DA4D-91EF-3944F4BBB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7534A-58BC-2042-BBB5-09EFD810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F6E7-D7CF-EB41-995E-2B7F9250C5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6D10E-D133-3C4E-A949-95FA5729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0607E-4D34-8D44-9929-545C35C5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9628-8FEC-9149-898C-178AA691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879136-9FE1-D740-BFFE-72AE72D7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87647-0A6F-0C4A-A5BA-BE67318BF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84376-5C63-CF46-B5C7-17D0266A6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EF6E7-D7CF-EB41-995E-2B7F9250C56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EFF43-65EA-9441-9751-AAB3B88BD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B0FC-FA74-364E-AFBE-935EABD4B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9628-8FEC-9149-898C-178AA691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53FE6-B57F-0046-B0E5-6D16CE80B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6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A02F1-5F27-B144-B568-E778B6D7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1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753B8-EA07-444D-BA37-90F8D2913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BCBCA2-EEF1-D243-8D19-C52AA6B7C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4F053-167C-AA4E-A81D-81BBB6EDF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1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0FDCAA-B7B2-FC44-A38E-4D43EB149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42CDAF-C0ED-A340-9F6C-9C2DE0680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1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880D3-35CE-CA40-869C-24F021D0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2D43D-19C0-3449-BD80-4A41E0EF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2020-06-19T09:12:35Z</dcterms:created>
  <dcterms:modified xsi:type="dcterms:W3CDTF">2020-07-24T20:27:04Z</dcterms:modified>
</cp:coreProperties>
</file>