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7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3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2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5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8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44C2-10E8-CE48-9304-5E69987A00D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10BA-2D5A-9D47-A6BD-E12911779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6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3F81CF-881D-8945-B328-1F0209B61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0F2A3-0F9B-3A42-8F1E-9D5ECF5F42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9D7AF-E9D2-B949-9A90-FAFD32F12A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F27A0-576C-B94C-A8C4-DE6B94DFB0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924A70-8E20-2947-8061-FD25E2627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224E6-AC29-8E45-9DD7-3A3352FA1F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EE147-E534-D241-931D-319A3888B8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FC22A-E27B-4C48-BDA5-EFD601BA0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15D1C-5B32-CF47-BD25-977137CC6B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AB071-E336-3241-9939-D4FAFE068F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F6908-1276-1543-B597-033C02ECB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2020-06-19T12:09:16Z</dcterms:created>
  <dcterms:modified xsi:type="dcterms:W3CDTF">2020-07-24T20:23:28Z</dcterms:modified>
</cp:coreProperties>
</file>