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880E-882C-3649-8B62-DFC54BE47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9F40E-8AA8-4B4B-A8C5-EBBFFB35C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CF4CC-6344-B74A-BDE8-E2BC377B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86245-3E7A-274A-9041-838BC943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82F8B-C004-EE46-A765-BCBAF400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47FE-D907-C140-8479-B6DEBACD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727FB-DE3C-6943-81A1-8752EA39C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692F-7DCC-E143-AA37-F4665CCE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0A136-64D5-734B-BA54-45CD38D0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1A41-33BC-6343-B485-AF7B1F79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A000D-68B9-1A40-84FF-D7B64E265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69DEF-7026-AD44-8615-BB39FCD9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51EA-3F6F-D54B-8B60-59862CE6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A0CC-8E28-CB41-9E19-2B783E9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18453-AE2C-8947-AF5E-ABB17C2E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FB7D-70AB-4641-8CFE-B091AD99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A7AD-6703-0042-A7EA-3800449F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0737-0037-0E42-9490-CD2BA8BD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E8A6B-A302-0C45-84AD-934ED465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E5D2-1240-1548-B77F-3F57EC75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8466-495F-C844-8778-F4E8CF40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1C215-D44A-2340-B583-6617BE5D3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CDF6E-A6AE-164E-8C14-663B80A4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E001-DF1C-354D-8FAD-A39A085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7752-79FC-B843-9EF3-CC2E8C8D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C832-9046-DD4C-88A2-4BDED0DF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DA9A-2EB0-7248-AE46-417E16EE7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8D81-AE51-DA47-BF56-EFE9E88E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48A63-2800-B043-B076-E82CFB94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55307-9FB6-7846-85B4-9A4E45A1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DE529-7DA2-5B49-975D-1812F61A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9F41-A287-BC41-8096-077DDC90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3F69E-B948-E64F-B1B4-C9C46612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58624-2C5C-AF4F-8C91-654EA9FD8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1BB6D-2B35-5044-9644-59613AC2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AA6AC-57DF-2F49-8C18-32A672896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B0574-9BDA-CD40-AB35-4523E2D9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60016-492B-104D-B471-0E235FB7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0F2B4-F871-914D-9250-74EF5682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81B5-DC94-924F-B587-EDB6BBEC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26288-3A91-AE4E-A45B-634E10A8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862BD-402A-064D-9159-80D206FB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ED8BD-B9BF-1948-87A5-CE2CEEFF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6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93D3F-EBC8-4745-B496-93D5AF12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57BD1-8D2B-EC4D-A645-67DF38C9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5FE2A-A03F-D64C-B34E-4F38AE68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7AAC-66AD-1240-86CC-08723E4C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CC4A-6319-6449-A782-0EAD612A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5D418-F6D2-1D4A-9EC4-5A96D430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84E7E-9400-6541-9D02-90C651AF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2B084-9265-3044-A9E1-B242C0E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1F43C-5622-E84C-B556-85CE540B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7B61-0537-4B48-B13C-C2B98973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83DF2-43EF-1044-8F77-00361BFC3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939A-3A7C-264F-9CA5-B4367C406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C2CCE-0F3F-254C-A97F-E86AC01F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D2B04-2E94-EE4C-9235-711EEBE8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20FB4-6672-4B47-A7C3-528F27D5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7D6AD-D24A-7A43-9E02-A2B95758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E5F5-4939-6340-A65B-4BE8308A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285D-D877-384D-8FD4-97E765974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46590-470C-ED41-B115-B7C22F86676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89BD0-F3BB-6346-9188-112794220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40EC3-187F-394D-9B8C-4541C2E7D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0863-F942-0242-B35D-59D01A2F9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9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9E55C-739C-0F45-96BD-C1EA0756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317BF-B7B9-1C4C-905C-43B440F4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8813A-8D6E-A84F-ABA2-E0B6DAAB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89662-E05D-0248-9BB3-45A81965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5203F-F3FE-134F-B814-699D794C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E9933-0A41-BE4A-8FEB-D677332CA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2020-06-19T08:41:56Z</dcterms:created>
  <dcterms:modified xsi:type="dcterms:W3CDTF">2020-07-24T20:28:43Z</dcterms:modified>
</cp:coreProperties>
</file>