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3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4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8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5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8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5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6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5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B281-D2BF-0C41-A730-5422152BEC6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45AC-F097-F046-9E6F-EB55E080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1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663688-D015-CE49-BA66-63C75593C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69B68C-6205-A345-9BB0-FF42EAC03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130F4-9D48-0F43-9159-E8303C13FB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79C871-6DD0-A045-99A5-C52C076C96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32AF92-E7FE-FF47-8B75-76D39BFB5B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C138-9097-914A-83BB-B306261519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2020-06-19T11:31:13Z</dcterms:created>
  <dcterms:modified xsi:type="dcterms:W3CDTF">2020-07-24T20:24:56Z</dcterms:modified>
</cp:coreProperties>
</file>