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1278-52FE-A14C-A312-4482B9698E4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9A08B-6EF8-A24E-915C-0EF2FDA8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8A685-3F03-CE49-B287-6AED27D82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C3291-1CF4-BF43-AD43-541E2CABE5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CDDCA-C65F-3B40-850D-B5333055F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76F1C-591A-9C41-9C09-72F03D99E6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EBAA1-DE09-EF4E-ABCC-41DFC13BBD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C532F-19D6-7C4F-A7B2-27B1C12851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AFE1B-837B-AE44-8D8B-2D1BF88F3F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D1053-25D6-6E46-B306-B01FF553E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2117B-1E89-9748-995D-9511D2071D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CC35B-68B5-4648-B8AD-05BA8EF48C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15DC8-BA6B-6542-8281-27D68F2701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9CC88-2329-034C-9E0B-4F4E892A6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A6E1D-291D-1C47-B0A2-D87F7AA41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2020-06-19T12:21:40Z</dcterms:created>
  <dcterms:modified xsi:type="dcterms:W3CDTF">2020-07-24T20:22:53Z</dcterms:modified>
</cp:coreProperties>
</file>