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F063-92EC-984F-A00F-BC18A21F0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BD829-EA84-B743-8272-261B927C7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9B6D8-8D48-EF45-866A-968061A1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717-E489-D546-B012-DF0771DBB14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5A823-9CAC-7D48-A5F2-CDDF2823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B98D-4DDB-2D47-8F4C-6EEF1AB0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DEC7-9F44-CC4F-829B-C7FF8688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7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8F10-B867-1A43-8E32-A25CE86A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1B6B6-762B-684A-8778-C37878969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91CAA-81B3-1B4B-B7FA-D764F1FC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717-E489-D546-B012-DF0771DBB14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006D6-275E-F043-A50B-40674764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D4566-37AF-A74D-9AA1-D8BAD0A0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DEC7-9F44-CC4F-829B-C7FF8688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0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E9C81A-D6E3-4D44-8480-FD39A39C8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DC2DE-3C2D-3A45-88E2-8CC793FC8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F7E29-E171-B74E-8892-4B17D1DD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717-E489-D546-B012-DF0771DBB14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40897-8600-CF40-907E-26A57766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F64F-E1D1-ED48-96C5-B838E4FB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DEC7-9F44-CC4F-829B-C7FF8688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62669-197D-6E4E-8627-A7EB659CA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9F905-BE69-044F-B91C-2B4585C09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E7D0A-EE41-E54A-B7B1-ABB3133A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717-E489-D546-B012-DF0771DBB14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6F590-610A-A64E-8D82-C6A29D09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CEA5C-0FE8-A34C-9A71-BD748E94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DEC7-9F44-CC4F-829B-C7FF8688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4446-70B1-8B47-8194-EF182E99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352A8-B243-6749-97D2-3CF6C832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E6D1A-2151-B041-A853-6AA51348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717-E489-D546-B012-DF0771DBB14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6D1DE-41F5-784E-B2F2-09D80412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F2696-DB7B-3145-BE3D-92FC84CB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DEC7-9F44-CC4F-829B-C7FF8688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8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388C7-A5B9-F943-8F5B-088D7374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13DF-9F26-F447-B188-C9BAAD073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85BEB-8346-4F49-81F7-2BF6A53F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AE5A5-68A0-2C43-A6BE-A91D73C0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717-E489-D546-B012-DF0771DBB14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D4FA2-7590-AC47-98C5-FA002A45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2836F-30D5-3945-B785-3E981E4B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DEC7-9F44-CC4F-829B-C7FF8688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5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9A43E-49BA-9344-A3AB-DE44E956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6A045-E526-7640-8CEC-4F2E9C06C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91357-C681-0F4C-9C53-51C54D2B1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17BF4B-3908-0644-9189-85B11AD58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93310-6469-A848-92F9-E7BF4CF90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DD34C-525A-414A-BA83-5F58A305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717-E489-D546-B012-DF0771DBB14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C3B30-C026-3843-89B3-4D58EAA2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686DE-0327-5445-9E1E-0D38761F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DEC7-9F44-CC4F-829B-C7FF8688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9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25A2B-876F-1046-9D55-75BE102E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4152F-9AAB-9F4D-BAA3-30907565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717-E489-D546-B012-DF0771DBB14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536C6-51AE-CA4F-81BB-56B89357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5F941-DA00-C342-8B50-F3A8C390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DEC7-9F44-CC4F-829B-C7FF8688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1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C2137-B08B-F34C-8E56-04F5612E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717-E489-D546-B012-DF0771DBB14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5B46D-69F6-DD47-B900-D18B1FA5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1FD74-6868-E546-8E8E-3A02C957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DEC7-9F44-CC4F-829B-C7FF8688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E358-A40A-E54C-A3C4-4B60F51F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03782-091A-B642-AC39-1A343860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C17B0-F067-F143-A900-FB067DBB8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E88D3-6298-D54C-8B0A-952D71059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717-E489-D546-B012-DF0771DBB14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FAF59-4224-8F44-83DB-CEEF9EEF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98304-1FC5-C44A-AEA1-956E5CE9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DEC7-9F44-CC4F-829B-C7FF8688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944D-B279-3349-9188-577D00DA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026C26-05F6-2B49-9DFA-3A1F176B1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6621B-FA98-EE44-874F-F33EE4B43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52E21-27BA-5842-B05C-8B7ACFF0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717-E489-D546-B012-DF0771DBB14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648EB-94EE-524D-A056-47C74B7C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37F7A-3D4A-F148-BEF8-33558784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DEC7-9F44-CC4F-829B-C7FF8688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FDCA8-E2CB-EC48-B6A9-54791BBD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E4153-5CEA-B344-8810-CFB4FF006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31D7B-F09B-7840-BD4C-810B089FB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13717-E489-D546-B012-DF0771DBB14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12488-AD2F-3744-AA61-FAC3C81EA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F7603-9FB7-C04D-82AD-D8ED34FE8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BDEC7-9F44-CC4F-829B-C7FF8688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5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0A0ABA-DAC6-9240-A110-1DCFB3FC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652D7-3FF6-FA44-B0B0-67A158B6A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0CF16-580B-F846-8777-89811E74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92B93-C945-C544-966B-43AA0EC5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3AE0A-7597-A347-BEA1-C943239D6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6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2020-06-19T08:47:17Z</dcterms:created>
  <dcterms:modified xsi:type="dcterms:W3CDTF">2020-07-24T20:27:46Z</dcterms:modified>
</cp:coreProperties>
</file>