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7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2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7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9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04B7-60A3-6D4A-8078-0D0B554F13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30AF-770F-7446-8A65-69EF6956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38F1E-D0D0-2B42-9207-66F72FE5BB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BDAD1-F96D-4848-B480-5FBDAE8FD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DEE98-5F35-074A-ADF4-A1D6533577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F80C1-7085-F64F-AB67-03403EF9EF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6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63E3EF-022C-A649-866D-3511A2A2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A84BAF-6B94-E04C-A555-EEA56768C5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825C1-E930-4542-B923-D069174488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2020-06-19T11:36:53Z</dcterms:created>
  <dcterms:modified xsi:type="dcterms:W3CDTF">2020-07-24T20:24:44Z</dcterms:modified>
</cp:coreProperties>
</file>