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516F-AB03-DA4C-9064-F35B68391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9B789-AB47-814D-9772-3B2993989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88A9F-777C-6446-A9DF-5CB9A103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BF3E-521D-2448-A2D7-7648D49A3A9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58470-732B-1048-A4E6-0389923A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2635F-5E55-0F40-92DA-40D7A7CE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E3BD-CDE9-EC4B-BCC2-F50840E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EBF5-83DC-1146-9A43-B99AE373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A87F6-9D02-4D4F-BC41-5B1AE844B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1066A-B293-A74D-9BBF-BEA5FA3C2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BF3E-521D-2448-A2D7-7648D49A3A9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880AA-9804-1642-AA48-74F35F9C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5B04D-2F8C-C544-8C62-B8B9065B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E3BD-CDE9-EC4B-BCC2-F50840E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4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99EE9-E169-854C-B418-75AA502AF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4CD66-C5EB-0043-BB58-B37F92A4F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D52BF-F311-584F-BF8E-CD83577DE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BF3E-521D-2448-A2D7-7648D49A3A9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8A364-4CB1-6F40-9DF3-965E77AE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75CEA-49BE-0840-A74E-FEA760B6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E3BD-CDE9-EC4B-BCC2-F50840E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5309-23E6-8B40-975C-F43CFDF3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0C182-AD9F-914B-8511-6531C6868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DE1BD-8D10-BC41-9AA3-44C7C6E9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BF3E-521D-2448-A2D7-7648D49A3A9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1E78A-D5DC-8E41-A144-FCA7A4915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B03E4-537B-1B4A-88F3-507CEFBC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E3BD-CDE9-EC4B-BCC2-F50840E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2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2239-BA29-B74D-B9CA-6911EB7CE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68BC9-DBD8-1444-AD6D-20C05D03B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0E618-0205-CE49-8F07-297B2064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BF3E-521D-2448-A2D7-7648D49A3A9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66F8C-0835-D34F-A03C-95FA69DF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8D84-F7A0-FA43-AC31-897045E4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E3BD-CDE9-EC4B-BCC2-F50840E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3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F53E-6DA2-4648-9549-6C4ACF42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87673-43B0-CB49-B3EC-DD45DA255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6D297-4A09-1440-9730-8B3DAF9D8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97327-5867-9448-901B-164A3024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BF3E-521D-2448-A2D7-7648D49A3A9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36812-E011-AA4C-B6EB-C9F42891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6B8D3-8563-5040-BE63-1F4D4C54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E3BD-CDE9-EC4B-BCC2-F50840E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0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4197-AED4-474F-A67C-9E78F7B8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F6459-13B6-B44A-849B-A00621027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0238D-04F1-3D40-A91D-B53C3B2E6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505D9-8A6B-EB42-84FA-D62B70968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701AC-F80A-E346-AACA-21D40FC94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F2D466-5B81-164D-84A0-29A6AE50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BF3E-521D-2448-A2D7-7648D49A3A9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84F4F-BA17-234E-AA0C-94072DBC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03004B-0C36-C146-9618-F3585C6E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E3BD-CDE9-EC4B-BCC2-F50840E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6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7AA4-66D1-1845-804D-3DC6DC3D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F8ED0-8545-F746-B1B7-CC101E493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BF3E-521D-2448-A2D7-7648D49A3A9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2188-ACD1-6947-81B1-88F27D17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675BA-A50C-1E47-9A79-E37BAF13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E3BD-CDE9-EC4B-BCC2-F50840E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5696E-4954-DD4E-9C9B-34931141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BF3E-521D-2448-A2D7-7648D49A3A9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36CB4-011E-6E4B-BFE9-B73778C4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6E120-CBBC-4245-B97F-76EE2275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E3BD-CDE9-EC4B-BCC2-F50840E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F50E-E5ED-DB4C-9D20-9BAADF48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688E1-0CAC-EC44-8C3A-0961A4FD6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CD8CF-10D4-A64E-A510-6367DE542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E5650-6C3C-B945-AEA3-4F974D5F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BF3E-521D-2448-A2D7-7648D49A3A9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8C1FE-DD6C-A148-9FA3-84637CD7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5CB4B-F68D-F94A-B53D-08346AF9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E3BD-CDE9-EC4B-BCC2-F50840E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2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C38D-32A4-284F-AF35-F22A4617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B5ACE-1015-0347-85AF-73E80AEBA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BEB18-F80C-6B4E-BBF6-04F27853A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272F4-DF85-1444-B5CC-528C1B01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BF3E-521D-2448-A2D7-7648D49A3A9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3E3BC-6367-7141-AF46-2DD51B3B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1A854-DD56-CF41-AEAF-6C4B1577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E3BD-CDE9-EC4B-BCC2-F50840E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4B9AB4-DFC8-184F-BC69-0A32567F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E3BAF-ADFD-BE48-ACAD-FD1B28DF9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85F84-0507-1148-897E-573529B5C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0BF3E-521D-2448-A2D7-7648D49A3A9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3DDA5-3B31-CC41-AB58-CCDA43104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FC62A-C746-914D-8ED7-4DEF74318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6E3BD-CDE9-EC4B-BCC2-F50840E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5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E302FD-C53C-0942-9885-38E18594D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5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59C79-73D3-7C4C-83A2-DDCFDE37E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76220-9096-C94F-A251-63A32F89B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26F69-A2DA-9847-A9AC-CEDCC8D50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52BBA-1DCD-DC43-9E2F-84C419842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AEE9AF-C8FC-3E40-B239-99B67325B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2020-06-19T09:23:42Z</dcterms:created>
  <dcterms:modified xsi:type="dcterms:W3CDTF">2020-07-24T20:26:24Z</dcterms:modified>
</cp:coreProperties>
</file>