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8"/>
    <p:restoredTop sz="94586"/>
  </p:normalViewPr>
  <p:slideViewPr>
    <p:cSldViewPr snapToGrid="0" snapToObjects="1">
      <p:cViewPr varScale="1">
        <p:scale>
          <a:sx n="74" d="100"/>
          <a:sy n="74" d="100"/>
        </p:scale>
        <p:origin x="56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2308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1008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455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8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0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67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08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819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4415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307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225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9314-44A9-EF4E-BD22-06AA2E409486}" type="datetimeFigureOut">
              <a:rPr lang="en-US" smtClean="0"/>
              <a:t>7/24/2020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3F7CCC-7BF1-844E-81C2-64F6A89C315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500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7FA3DD-497C-6F47-B7EC-0334720E36E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53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074392C-BA14-804A-8B76-7587E9854C6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9315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6A8947-4B9D-7F48-8EFE-976EA648D34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648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EF9A64-56DB-5945-BAB1-DBB4EEB217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958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0EE5F70-A63A-F542-A4C5-05CFF194838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3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91413C-1D2C-D84E-A8E2-03AF5AE52A4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0746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A290DF7-3576-EB43-848A-90A6A2F6D86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3695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2ED5CBF-A351-C64C-B52A-896087AF804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017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BA9DC77-A019-974E-9791-9C9C72A33F3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9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</TotalTime>
  <Words>0</Words>
  <Application>Microsoft Office PowerPoint</Application>
  <PresentationFormat>On-screen Show (4:3)</PresentationFormat>
  <Paragraphs>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New Heart Music Ministries</dc:creator>
  <cp:lastModifiedBy>Czarina Cheng</cp:lastModifiedBy>
  <cp:revision>3</cp:revision>
  <dcterms:created xsi:type="dcterms:W3CDTF">2020-06-19T11:52:25Z</dcterms:created>
  <dcterms:modified xsi:type="dcterms:W3CDTF">2020-07-24T20:24:38Z</dcterms:modified>
</cp:coreProperties>
</file>