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8C00-0556-6D41-A4A1-EEE0BB169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AE52D-D47D-3F4B-81A6-4FBE76BF9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C8E5A-FB9A-F745-8A3A-1205126AD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1198-623A-5F46-95A1-EF383B28F57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7E711-73C6-9B45-9F86-B6FB8EED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AC9FA-BAC5-B94C-BDAE-C6DFA608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308-3165-C64B-B2D8-67B7B99C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2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3FA3-A2EB-5943-BBBB-47CB11BA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3563C-62F5-464C-BCDD-BB218A7F5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5A0D1-BF1A-9D4C-92F4-CA09FFE1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1198-623A-5F46-95A1-EF383B28F57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4692B-EA2C-9B42-B28F-DB035545F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C865E-449C-4744-8CEB-C39FDDA0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308-3165-C64B-B2D8-67B7B99C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8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719597-3EAB-1F4D-918D-8BC1762FF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B01AF-A1DB-7C4E-905A-00E30CC5A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21E3C-6C36-E74B-954A-20288777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1198-623A-5F46-95A1-EF383B28F57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ED2E1-3D12-124C-A66A-7C6F423C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51BC1-8A54-1642-B98D-93022469F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308-3165-C64B-B2D8-67B7B99C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2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B69C-8AA3-5642-AF6E-CE397CBBA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3D38F-167F-E64F-8A7D-8BD23BE01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5B60D-0775-1D40-A36B-E909C6DE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1198-623A-5F46-95A1-EF383B28F57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8A2FD-5C2C-D043-A0CA-B41E48FED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2A16B-2E7B-4E4E-88E3-FC997748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308-3165-C64B-B2D8-67B7B99C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69E13-09B9-FF41-A05D-710A5DF2C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5DCF5-18FB-7248-9F8D-5387858A5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77D82-FEC9-6145-BE09-9035FC29C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1198-623A-5F46-95A1-EF383B28F57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3A960-FD0A-BA49-9B71-777A4D2C7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42D72-DB7D-AB4E-BC1C-F4B884C7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308-3165-C64B-B2D8-67B7B99C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5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2F191-2FBD-EF43-B16B-E2E5F112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FD879-52B2-594E-AD6C-BE8633754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1DB3E-1A4F-2444-983C-82506AA94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ABB80-1904-AF4D-8211-B19B38AFD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1198-623A-5F46-95A1-EF383B28F57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EB353-521C-B44C-84F5-452687764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81813-0C48-F94D-A799-E810B2B8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308-3165-C64B-B2D8-67B7B99C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4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1E272-4749-7D47-99D1-F4D1C6299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35515-2AA2-0F44-85ED-04C4ADC1B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C5E7B-1220-6A40-913B-B2AB73DFB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01648-5636-1240-9A80-F92CB3394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302326-C802-B144-95DF-21A5713BE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F4F7F0-390B-A743-89FF-CD80B3D66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1198-623A-5F46-95A1-EF383B28F57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3E2191-D235-724C-A697-B0CBDAA7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00503-F631-0F48-97B9-ADCF1CA1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308-3165-C64B-B2D8-67B7B99C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7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2608A-E9D1-FD47-AEDE-1A561176D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EFC6C-7AE0-344C-940F-3AE2BF86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1198-623A-5F46-95A1-EF383B28F57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A108C-77BA-A848-82B4-FEAC0DE8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0562C3-AC8C-104C-8DFC-84F4E595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308-3165-C64B-B2D8-67B7B99C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9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6941D2-DFC7-1D41-B5DE-B1CC4BD0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1198-623A-5F46-95A1-EF383B28F57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01CBB3-4D9A-284A-ACF2-7723B6DAE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0C42A-A5F4-BB4A-8894-0CDE66161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308-3165-C64B-B2D8-67B7B99C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3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EF6AD-45B5-CF4F-BF10-C0E36035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1F9F4-A83E-FB45-A8B5-AA1563416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9F119-1AB6-8B4A-831B-0649F5A2B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640E1-6A35-6D41-BE90-5395D923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1198-623A-5F46-95A1-EF383B28F57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26ACB-7407-4041-8537-8156F4A4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E1830-8A0E-294B-A0C9-0D30DFA5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308-3165-C64B-B2D8-67B7B99C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6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6FCF-A6C8-6044-938C-DBF6BA3C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B9607-6255-714C-8D51-9D8B225AA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A1BEA-BF8A-C540-A62E-CA79F242B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C3C52-0259-494F-AEC8-2A22F4AC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1198-623A-5F46-95A1-EF383B28F57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53CDC-FFA5-584F-ACD4-A249F13B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7351D-57D5-BC46-AFD8-BEDCF9FB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308-3165-C64B-B2D8-67B7B99C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9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3E9C9-9B0D-404B-BDB0-C1F6F1A8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F1E57-6EA8-1148-BE03-79336E812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4779C-0B5F-134D-BDF2-0507D5036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B1198-623A-5F46-95A1-EF383B28F57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0A3AF-1667-F54F-8AE8-7107EFE70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8027C-0976-4B4A-B2C2-49BDF418C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10308-3165-C64B-B2D8-67B7B99C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091FA-77C3-6741-BFBF-E94CE8B04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7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925EC-514B-A84B-AB68-763DB3DDA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FF297E-3472-B245-8D1B-77DCD642E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0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6FDC10-AED7-584E-A6A4-D89DA1DAB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56E224-EAAF-7844-8F67-90ED10F74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2020-06-19T09:16:30Z</dcterms:created>
  <dcterms:modified xsi:type="dcterms:W3CDTF">2020-07-24T20:26:18Z</dcterms:modified>
</cp:coreProperties>
</file>