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8"/>
    <p:restoredTop sz="94586"/>
  </p:normalViewPr>
  <p:slideViewPr>
    <p:cSldViewPr snapToGrid="0" snapToObjects="1">
      <p:cViewPr varScale="1">
        <p:scale>
          <a:sx n="74" d="100"/>
          <a:sy n="74" d="100"/>
        </p:scale>
        <p:origin x="56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931F0-4361-6644-B039-09F806BA8914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DED0D-4BDF-3448-B5EB-B11FEA7DD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736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931F0-4361-6644-B039-09F806BA8914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DED0D-4BDF-3448-B5EB-B11FEA7DD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14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931F0-4361-6644-B039-09F806BA8914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DED0D-4BDF-3448-B5EB-B11FEA7DD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935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931F0-4361-6644-B039-09F806BA8914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DED0D-4BDF-3448-B5EB-B11FEA7DD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921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931F0-4361-6644-B039-09F806BA8914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DED0D-4BDF-3448-B5EB-B11FEA7DD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464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931F0-4361-6644-B039-09F806BA8914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DED0D-4BDF-3448-B5EB-B11FEA7DD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69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931F0-4361-6644-B039-09F806BA8914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DED0D-4BDF-3448-B5EB-B11FEA7DD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707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931F0-4361-6644-B039-09F806BA8914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DED0D-4BDF-3448-B5EB-B11FEA7DD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9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931F0-4361-6644-B039-09F806BA8914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DED0D-4BDF-3448-B5EB-B11FEA7DD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351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931F0-4361-6644-B039-09F806BA8914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DED0D-4BDF-3448-B5EB-B11FEA7DD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181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931F0-4361-6644-B039-09F806BA8914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DED0D-4BDF-3448-B5EB-B11FEA7DD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674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931F0-4361-6644-B039-09F806BA8914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DED0D-4BDF-3448-B5EB-B11FEA7DD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397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C3C1F10-272C-C941-B330-A7CE0108C59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86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68C094-08BD-1642-9B1D-2FEA92BD542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5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61BD48-1ECE-484F-8AE0-C0DEFC83CC3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7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EEFE99-2AF6-654B-82F4-229574D8B20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2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9BEF73-FA64-284A-8C3C-87C18095438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91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A63879-ADE2-0C44-8B39-3D4888A97F0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02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Heart Music Ministries</dc:creator>
  <cp:lastModifiedBy>Czarina Cheng</cp:lastModifiedBy>
  <cp:revision>3</cp:revision>
  <dcterms:created xsi:type="dcterms:W3CDTF">2020-06-19T11:41:42Z</dcterms:created>
  <dcterms:modified xsi:type="dcterms:W3CDTF">2020-07-24T20:24:33Z</dcterms:modified>
</cp:coreProperties>
</file>