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40D-41D7-A04A-91D7-50D84B621E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8B2-D6F1-774F-ACBA-3A17EC2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40D-41D7-A04A-91D7-50D84B621E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8B2-D6F1-774F-ACBA-3A17EC2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9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40D-41D7-A04A-91D7-50D84B621E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8B2-D6F1-774F-ACBA-3A17EC2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40D-41D7-A04A-91D7-50D84B621E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8B2-D6F1-774F-ACBA-3A17EC2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40D-41D7-A04A-91D7-50D84B621E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8B2-D6F1-774F-ACBA-3A17EC2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5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40D-41D7-A04A-91D7-50D84B621E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8B2-D6F1-774F-ACBA-3A17EC2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0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40D-41D7-A04A-91D7-50D84B621E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8B2-D6F1-774F-ACBA-3A17EC2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40D-41D7-A04A-91D7-50D84B621E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8B2-D6F1-774F-ACBA-3A17EC2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6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40D-41D7-A04A-91D7-50D84B621E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8B2-D6F1-774F-ACBA-3A17EC2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40D-41D7-A04A-91D7-50D84B621E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8B2-D6F1-774F-ACBA-3A17EC2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40D-41D7-A04A-91D7-50D84B621E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8B2-D6F1-774F-ACBA-3A17EC2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7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540D-41D7-A04A-91D7-50D84B621E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E08B2-D6F1-774F-ACBA-3A17EC2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0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F1F827-1EA8-504B-8A4C-488F77FCF5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CA6E9-E4CB-184E-9E5B-E0A86EA929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58381-8CF0-7845-AD94-5DD9015329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4ADC1-8C18-6246-BD54-9FF369BCB6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F3BA1-26FD-964F-BE33-5904A53C3C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2020-06-19T12:23:43Z</dcterms:created>
  <dcterms:modified xsi:type="dcterms:W3CDTF">2020-07-24T20:22:32Z</dcterms:modified>
</cp:coreProperties>
</file>