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8"/>
    <p:restoredTop sz="94586"/>
  </p:normalViewPr>
  <p:slideViewPr>
    <p:cSldViewPr snapToGrid="0" snapToObjects="1">
      <p:cViewPr varScale="1">
        <p:scale>
          <a:sx n="68" d="100"/>
          <a:sy n="68" d="100"/>
        </p:scale>
        <p:origin x="82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FD177-49E3-BD41-96AB-1F836EF423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354BE4-D58C-D94B-B7A7-3EB6C5F241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DC0583-F795-A344-84DF-2D65F61C4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FFD78-7F95-5541-996A-CF8AD857448C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E5C472-79FF-7B44-9CF5-146577F20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174824-064D-4442-B88F-CE5925AB5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662A-68CD-9C46-9754-4C8665820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33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85C83-EB15-4042-9C92-60B17E531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45AD31-9481-8441-BAEE-592D46A40D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6D303B-1CC8-3B47-882A-1F622BDEB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FFD78-7F95-5541-996A-CF8AD857448C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06F17-D558-AA4C-B8DE-C0C631DB9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76CA2D-8B7D-354B-A307-DFD3B5586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662A-68CD-9C46-9754-4C8665820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276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ABDD7E-5D94-AF46-8C7F-F20727A74A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1059B5-A96D-934E-BD52-AE5D81718F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CFE48-1DB5-2F4F-BF3B-CA539D332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FFD78-7F95-5541-996A-CF8AD857448C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C60A0-210F-3E42-8FF5-C7CB8F29B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3AA3B-D68C-CA46-9AB3-F11EBF8B4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662A-68CD-9C46-9754-4C8665820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35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19D7C-8F9E-7F4F-8978-FD77B4529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7B114-456C-3C45-B7CA-C23F4DD08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C3000-B239-6941-9E78-0CA5C7434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FFD78-7F95-5541-996A-CF8AD857448C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8E42-56AE-794C-BC25-6A391A3E0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9A4E5-686E-ED48-9485-43E6BC55C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662A-68CD-9C46-9754-4C8665820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09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5F513-8A56-2D43-B81A-35AD9D0D1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DC0A8B-496D-3041-B346-478FAC65C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90808B-AA39-D449-B3BB-6EF6F6CF9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FFD78-7F95-5541-996A-CF8AD857448C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EA9BC0-B6D6-D34D-9655-F199DB438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3D280-12B5-2F41-8990-767220C60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662A-68CD-9C46-9754-4C8665820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261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2328D-B6A9-9440-A224-CBCB4B26E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0DF25-B805-DE46-A1C8-4E4D30D326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8F791E-6EEF-6F45-9B9A-E882A622FF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E9134C-B409-C340-88A9-131203B5E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FFD78-7F95-5541-996A-CF8AD857448C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8D23E2-7DA8-EC4C-8BFE-83AA85A44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663998-8B49-D542-91BC-CFC0EA0FC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662A-68CD-9C46-9754-4C8665820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859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5827A-F31E-0D40-8AEA-633D3B8AF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BBAE6-1A2F-B44B-88D6-916DC4A832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05AAD3-103C-4F49-8E84-29C6799669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489B34-2C0C-7646-A015-FBC4811D23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D2115B-0892-4B4E-ADCA-4A5B18A29D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DFBB4C-16D8-374C-8D4C-8D83E9F8C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FFD78-7F95-5541-996A-CF8AD857448C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03D643-31D6-5F48-B662-C18679583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66DF20-3972-3047-AFFE-6FE2E5D5C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662A-68CD-9C46-9754-4C8665820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531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771EB-3D35-6843-BBFD-997D256E1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D65046-8DA5-0C49-A3AF-290ADF55D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FFD78-7F95-5541-996A-CF8AD857448C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3D178B-55E2-5A48-AE92-9CFC2966E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695116-1E94-374B-A626-DBE44BB88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662A-68CD-9C46-9754-4C8665820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125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8CC072-DAFC-E748-BD44-B4FC4FA28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FFD78-7F95-5541-996A-CF8AD857448C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48EDE1-26EA-E94F-A92F-E28AA2716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64A112-F7C9-964B-AC55-0FC8BEA72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662A-68CD-9C46-9754-4C8665820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71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301A8-D95B-0844-81A5-C9B18C73A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813AE-E9E3-E541-8219-E5D568F78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D2384D-0062-B941-9416-3A18730E95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6B1C09-A0FC-064F-910C-97D0CC7EF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FFD78-7F95-5541-996A-CF8AD857448C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3BBEEB-4057-8C43-AF86-A13C8718F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9E0CAF-A403-CD4D-AAF3-ACF8930A6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662A-68CD-9C46-9754-4C8665820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765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F7807-0713-5A44-B381-15FABFDDE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B4B1B5-D546-734A-802C-21027D96C1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3BC86D-F9DB-9D40-AF3B-4B86875800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D22F87-D09C-EA4D-B348-7C7CEF782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FFD78-7F95-5541-996A-CF8AD857448C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EB3474-36EA-374C-8651-3338181F9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129C25-E688-A044-A00E-364EC3C9A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662A-68CD-9C46-9754-4C8665820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22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338DDC-DD19-0446-932C-1DBB84F8F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FAA41D-9BFB-5F49-A8DD-54F70ACF72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53EAA8-BE7D-B041-9749-7DC1AF03F0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FFD78-7F95-5541-996A-CF8AD857448C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9A97E8-194D-9340-AF99-80569F210F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75C33C-634B-514C-8CF0-BA02FFE569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C662A-68CD-9C46-9754-4C8665820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072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7521A6E-390A-1742-9EC2-FDC3283FA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13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E91239-780C-BB40-91F1-C5AFF45D9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60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21FD4D-5FD5-3141-B6C6-FA48CE03E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46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1D28CC-BCFE-F24B-8072-E3867E83F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89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609627-6729-BE46-854F-6DEBDDAD2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99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Heart Music Ministries</dc:creator>
  <cp:lastModifiedBy>Czarina Cheng</cp:lastModifiedBy>
  <cp:revision>3</cp:revision>
  <dcterms:created xsi:type="dcterms:W3CDTF">2020-06-19T08:57:45Z</dcterms:created>
  <dcterms:modified xsi:type="dcterms:W3CDTF">2020-07-24T20:28:02Z</dcterms:modified>
</cp:coreProperties>
</file>