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8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8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9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2530-8661-AE44-B585-D82C72E91E5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F6B2-19D6-A44F-8073-4F715E8C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CED6F-00F3-B444-AB52-CD7E7703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4B252-77AB-6B4F-A3AC-E848FFEB2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2CAD1-D991-E94E-A3ED-2F6C83179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56F8D-B769-DB45-8BA6-FF331CA4B2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0D8F9-5A2A-8246-AA8F-8C036C3215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5EE2B-A3CE-804E-A1F5-C40535F016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2020-06-25T14:27:46Z</dcterms:created>
  <dcterms:modified xsi:type="dcterms:W3CDTF">2020-07-24T20:17:52Z</dcterms:modified>
</cp:coreProperties>
</file>