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0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5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50A5-F5FA-0F43-8C52-B8AD624BDDB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9787-896E-C84D-8855-15BC7E69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504663-4D00-514A-A47A-319302E4D0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5A557-EC83-F04B-893B-C455B14B5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4400D-44EA-E841-885F-E963F74BEB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58457-741F-3448-8220-BCF1FD71D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994E3-1BBB-1D46-9EF9-B92331A315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B8487-422A-7146-89AE-D7428FADF0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2020-06-25T14:45:04Z</dcterms:created>
  <dcterms:modified xsi:type="dcterms:W3CDTF">2020-07-24T20:14:17Z</dcterms:modified>
</cp:coreProperties>
</file>