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0A15-6DFF-B649-91C0-CBAEB786894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A718-901A-C74C-A10D-80CF00FC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9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0F0A0-25AF-B94A-A1DE-989F271DE2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88FC5-30A6-C444-8D57-40A7C3786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016C8-5496-D54A-A1D0-A1447C1C43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74C46-9315-C448-B6CD-A6F029A392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41650-0A7E-0744-A205-49DD376FFC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DCF2F-D373-BC4E-8950-A94D49912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2020-06-25T14:26:39Z</dcterms:created>
  <dcterms:modified xsi:type="dcterms:W3CDTF">2020-07-24T20:18:02Z</dcterms:modified>
</cp:coreProperties>
</file>