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A32C-895C-C944-BEEE-F9D570915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B96C9-C008-A646-AC5D-2A2F12570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54CCE-EE9E-DD43-B975-EB2D90E4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EA27-F4E2-AE40-84E7-1EC4A048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F8D19-6846-6E48-8D64-2E2F1F94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0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F445-329E-C546-A779-035C2DFDF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B6392-E484-564D-9787-EB8920024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F455-30BC-E94C-BC7C-FBF64D26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7974F-9992-7140-95B7-692A18C6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CCBC-8869-6A4A-A587-CD64D79F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545C3-1239-9F49-993F-A01C6BD4C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263FF-8B80-0A4F-8FC0-61B89DCBD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698FF-4FC7-4048-9C32-101EC680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9085D-34C8-D646-885E-9C57ECC1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6BE3-840B-BC41-B6AB-36895FB7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3C61-A325-D145-A33C-DFE9EA74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DA28-3330-9945-A454-423C003E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D1AB1-5844-BC4A-9346-0336C355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23893-A9D1-3149-B03E-9F35CD57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88072-B059-994D-8F32-90048B48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44A1-7826-A74A-BB2E-8DB85B22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090D9-60B8-104D-86C4-F411C7924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EFB35-DD17-814E-90D1-850A35AF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21D3F-0069-4A40-864D-0BB75455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8C5B2-5B02-EF4D-8732-032E8840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BA089-548E-1F44-8148-71BFE57F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D376-C52C-9F48-A176-AA5CC5A96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FBB89-36B0-A248-BBFC-40CA3039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99485-350D-B84C-8FEB-20335AE5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0DE04-D4A4-8546-B7BF-A380CEEE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D2CBB-3F7F-AC43-9B4D-09C17CD7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FFEC-6DDF-4F4A-8D76-DCC0BBB0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F84AD-E47C-A44F-95E7-C07547536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B2AB8-F2AA-8045-A53E-649B45472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A25DD-6931-4144-B765-A53CB58A7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45C8B-0775-2445-AD42-57421CBD5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EE9AC-9D5D-BE4D-ADE8-2A37E5B9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C0B47-BA66-3E46-8818-2019068C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2A0B7F-20E0-AD4E-ABF2-AE0D913E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4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CF03-9E46-C748-9D2C-D357B972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FAD24-E636-A140-BD85-DF74D117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D7AE9-534B-CC4A-88AA-1886965D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04D69-49DE-DA4B-B092-35EF97DF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D7F7D3-3665-8D4A-972F-12BC11E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A3E87-981F-1545-89FD-D42545DF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5D81F-7199-664E-A12F-ADA0DBB9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2BD6-110A-3A4C-A488-7918F768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262BE-23DC-AB4A-AC56-C7DF73A64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925BD-B3F7-8F4B-B5D5-F420F83D3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B3A7D-FDA8-7A47-8DEE-0A702989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DBACD-80E7-5241-8253-1DC4A625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9113E-0343-7948-BAC4-723309AD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0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BCC8-8372-5E40-B2FA-FD216DA5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6A86-1E77-A24C-BE43-311E80503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882EE-D4BD-BE4B-989B-5722ED352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E1E67-57CC-5B48-A315-F018ECB9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C6143-4749-654F-8E4B-4DC55C06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91331-EF1E-8644-A678-FE026134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18D28-DC6E-0F48-9E9D-0CCCAAD4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FBFE2-12AD-B94B-947E-6271E77A1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B7F79-E1D9-6946-BADF-A921BA633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F3E7-6D6E-F04F-BFED-9E83EC7A861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8B9A0-256C-924D-A9E5-227D77EB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FD27D-4A73-6A45-AEEA-A814A1A75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EA73-15DD-FA4E-A4E3-0B5BCAC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E0A80-829B-6146-95BA-6409EC517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D1910F-CB3B-9249-BABF-0E34AACA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3FA96-0A06-4749-A147-D11239EBD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072D66-A9CE-E34A-8B28-1BA4F7D2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EBE51-3B97-7542-BE3F-4224D35CF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358D53-844B-654B-A879-6FADF38D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ADB1C2-5097-8F4A-82CA-3B6FA5E8B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5146D-1C64-9645-AC56-950438F76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2020-06-23T08:25:30Z</dcterms:created>
  <dcterms:modified xsi:type="dcterms:W3CDTF">2020-07-24T20:21:27Z</dcterms:modified>
</cp:coreProperties>
</file>