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74" d="100"/>
          <a:sy n="74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BEF5-D2F4-BB44-B8E9-33AA5D4B7BA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EB0E-5E30-404E-AEAE-590866E2B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2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BEF5-D2F4-BB44-B8E9-33AA5D4B7BA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EB0E-5E30-404E-AEAE-590866E2B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10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BEF5-D2F4-BB44-B8E9-33AA5D4B7BA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EB0E-5E30-404E-AEAE-590866E2B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5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BEF5-D2F4-BB44-B8E9-33AA5D4B7BA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EB0E-5E30-404E-AEAE-590866E2B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9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BEF5-D2F4-BB44-B8E9-33AA5D4B7BA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EB0E-5E30-404E-AEAE-590866E2B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22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BEF5-D2F4-BB44-B8E9-33AA5D4B7BA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EB0E-5E30-404E-AEAE-590866E2B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4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BEF5-D2F4-BB44-B8E9-33AA5D4B7BA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EB0E-5E30-404E-AEAE-590866E2B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25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BEF5-D2F4-BB44-B8E9-33AA5D4B7BA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EB0E-5E30-404E-AEAE-590866E2B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6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BEF5-D2F4-BB44-B8E9-33AA5D4B7BA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EB0E-5E30-404E-AEAE-590866E2B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6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BEF5-D2F4-BB44-B8E9-33AA5D4B7BA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EB0E-5E30-404E-AEAE-590866E2B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5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BEF5-D2F4-BB44-B8E9-33AA5D4B7BA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EB0E-5E30-404E-AEAE-590866E2B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8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BBEF5-D2F4-BB44-B8E9-33AA5D4B7BA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3EB0E-5E30-404E-AEAE-590866E2B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0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CD78F0-5B21-F140-A87C-7761597918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2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3E7D3B-81DA-2440-85B7-E78DEE5F38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5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F8BB69-4B62-1B46-8545-636B6555AA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6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0E2F03-FEB9-0A44-A20B-19F136F29D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3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694EBC-5FCE-104F-9BFB-F924292F4A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6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F6727E-4D78-864D-8E05-9863EED4B3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5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D4C6E4-3026-614F-9E00-A2E6E06CF9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3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683F4E-87F7-BB44-BA66-7BAC0AE0DA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1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4</cp:revision>
  <dcterms:created xsi:type="dcterms:W3CDTF">2020-06-25T14:43:59Z</dcterms:created>
  <dcterms:modified xsi:type="dcterms:W3CDTF">2020-07-24T20:15:40Z</dcterms:modified>
</cp:coreProperties>
</file>