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B121-75F6-304B-94C3-03FE9FA97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3F2B0-32A4-884F-8961-D85135802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18589-79A3-B442-810B-C7213784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E3-8EF6-4740-BDE3-5B7D8823B9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90C69-3103-FE47-95FA-234CD331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5486F-0699-8F49-A8C0-BA0B9A53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EA1F-48C8-8448-9DF2-03432151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9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0F0F-1B85-E74E-8E7B-4A85AAEB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2E16D-4948-FB40-9183-C440F1F80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5A8D-9556-C644-A44F-F92DB47E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E3-8EF6-4740-BDE3-5B7D8823B9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6C771-25DC-FB45-9D51-49C8859A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CE8F0-852A-0B46-A057-08982040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EA1F-48C8-8448-9DF2-03432151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FCE95-411F-AA49-A758-8CAFDA7F9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55E04-4CBC-914A-A93C-FDFC416B4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4A16-6F18-574D-9FA6-BB04E1FB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E3-8EF6-4740-BDE3-5B7D8823B9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9813-3A13-274D-9355-A60071BA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5D51E-2DE1-0B4C-8E92-3D364179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EA1F-48C8-8448-9DF2-03432151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7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BC69-998D-C940-8AA8-317F2ADF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8CDC0-A9EE-7F4B-8461-93CCD7DE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C793B-93C1-DF4A-ACE8-D6D371B9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E3-8EF6-4740-BDE3-5B7D8823B9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6E37D-5DA8-D74A-BCAF-B6349FFA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DCECA-FE39-B44C-AB32-B9045B7C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EA1F-48C8-8448-9DF2-03432151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8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276F-13BB-0B4C-A9A7-FC3CD0B8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65C27-9C9B-524A-AF11-78A656BEA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46ECB-4A2E-6F4F-9182-A6408677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E3-8EF6-4740-BDE3-5B7D8823B9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1C01-81E2-BF48-8A40-DE1803CA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8F0B3-68DF-6F40-BF3F-44CE6C97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EA1F-48C8-8448-9DF2-03432151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4A19-4B68-614A-97B6-48D0C38A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9014-8A14-0943-ACE7-EF1F4878F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3C5EA-2076-7A4F-A03D-D9ED81DD7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91756-9BC5-B345-9D8E-C7740298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E3-8EF6-4740-BDE3-5B7D8823B9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35D4D-2333-DA49-A111-D284098A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E7BD1-FEED-8747-BDCD-FA2E81B6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EA1F-48C8-8448-9DF2-03432151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1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3D93-FE69-4944-8E7B-8074E2CB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0F074-E607-324E-82A9-4DF28AA2F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88D0A-05F8-C24C-8C59-35231F3F0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8339E-DC2D-224E-A786-348D8A6C6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E8CD0-D6B3-D240-90EC-60350260E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107B7-CCCB-044B-9761-9240CEED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E3-8EF6-4740-BDE3-5B7D8823B9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D69AA-6952-1E43-AB62-1DC56C24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4F491-6150-D141-8EA3-69895B28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EA1F-48C8-8448-9DF2-03432151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1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3AA5-052E-F943-BC84-CAEEF04C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42A2E-EF52-3941-A8B4-2C6719ADB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E3-8EF6-4740-BDE3-5B7D8823B9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DBB8D-C303-194F-BD06-CE5C439A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EF59A-DCBB-8D41-8E76-145D0934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EA1F-48C8-8448-9DF2-03432151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E916CD-53C3-2A43-9F00-7AC708D0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E3-8EF6-4740-BDE3-5B7D8823B9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4137F-23FD-B94B-A6EF-94DB738E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36358-9802-D340-9483-3424D6B3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EA1F-48C8-8448-9DF2-03432151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5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B313-E709-DA41-990A-8E557DA1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48724-6FE0-C74A-8B3F-E5E8C3FC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E36B4-3987-8543-86A7-55017600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F1A37-1102-C744-B351-16A8E64C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E3-8EF6-4740-BDE3-5B7D8823B9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5ED11-FFA4-9549-B15A-C6186130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16791-C904-634C-B6F3-6CF27F03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EA1F-48C8-8448-9DF2-03432151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9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AB8F-21B2-2145-888C-1195B67A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A5D35-37F7-9B40-A240-4EE3A659C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2DEA8-8455-AD47-A158-9A0AE525A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628AA-C4F5-3543-B826-4B9B4E55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E3-8EF6-4740-BDE3-5B7D8823B9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44F40-F48A-6646-A052-D9A283C5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23052-319B-B94C-8E1B-30C96D3A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EA1F-48C8-8448-9DF2-03432151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7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B36BA-542B-EB48-8BC5-55337568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86D2E-C6DD-B346-BDAA-75DE78273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8C585-CAA9-6C49-A1C6-0342AD8D4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E79E3-8EF6-4740-BDE3-5B7D8823B9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5112B-A0D9-0C4E-9119-F1E37A8EE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9C5E5-4547-9E49-8A9A-307185820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CEA1F-48C8-8448-9DF2-03432151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5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4B957-5022-AD42-9121-D44B75C98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60837-8CB6-624F-B9A1-DDFE4A48A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04997-CC4B-E34E-BE44-0DEAA40E7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C56C3-AA65-6948-B072-63296630B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1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2020-06-24T04:01:54Z</dcterms:created>
  <dcterms:modified xsi:type="dcterms:W3CDTF">2020-07-24T20:19:50Z</dcterms:modified>
</cp:coreProperties>
</file>