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94586"/>
  </p:normalViewPr>
  <p:slideViewPr>
    <p:cSldViewPr snapToGrid="0" snapToObjects="1">
      <p:cViewPr varScale="1">
        <p:scale>
          <a:sx n="70" d="100"/>
          <a:sy n="70" d="100"/>
        </p:scale>
        <p:origin x="6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0C4B-EA4A-2745-B948-D9397B66D0C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9BDE2-2886-3847-9CA9-A3B9BFA77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23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0C4B-EA4A-2745-B948-D9397B66D0C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9BDE2-2886-3847-9CA9-A3B9BFA77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29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0C4B-EA4A-2745-B948-D9397B66D0C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9BDE2-2886-3847-9CA9-A3B9BFA77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552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0C4B-EA4A-2745-B948-D9397B66D0C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9BDE2-2886-3847-9CA9-A3B9BFA77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356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0C4B-EA4A-2745-B948-D9397B66D0C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9BDE2-2886-3847-9CA9-A3B9BFA77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952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0C4B-EA4A-2745-B948-D9397B66D0C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9BDE2-2886-3847-9CA9-A3B9BFA77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61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0C4B-EA4A-2745-B948-D9397B66D0C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9BDE2-2886-3847-9CA9-A3B9BFA77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52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0C4B-EA4A-2745-B948-D9397B66D0C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9BDE2-2886-3847-9CA9-A3B9BFA77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913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0C4B-EA4A-2745-B948-D9397B66D0C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9BDE2-2886-3847-9CA9-A3B9BFA77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55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0C4B-EA4A-2745-B948-D9397B66D0C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9BDE2-2886-3847-9CA9-A3B9BFA77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634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0C4B-EA4A-2745-B948-D9397B66D0C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9BDE2-2886-3847-9CA9-A3B9BFA77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590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10C4B-EA4A-2745-B948-D9397B66D0C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9BDE2-2886-3847-9CA9-A3B9BFA77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232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333A0B-03F6-A34C-A480-5E2AF6F52A3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89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E7904F-0F7E-7E47-ADA6-2CE5E0FCABA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0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A3FD36-8C24-2142-ADDE-A002F7CAC01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64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4100AC-5F6F-9541-8B8A-8B27006387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66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B7FCDB-D312-6D44-A65D-19D86BD5BDD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0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7525E3-9135-DD41-8C7E-EE4F0C35265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11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58082F-6864-C04A-BFDC-C8A4DA1F3E1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87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2020-06-24T04:29:56Z</dcterms:created>
  <dcterms:modified xsi:type="dcterms:W3CDTF">2020-07-24T20:17:34Z</dcterms:modified>
</cp:coreProperties>
</file>