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291D-2D3A-474B-967E-5CAE4A76B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50E61-162B-8C43-9021-D8CCF2B23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F83D-2DFB-6840-8FD1-C370A3A1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76EAB-3A5D-E247-8049-2C51EDA7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F11E2-CFCF-DC41-B17C-26521AB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787-EE90-C64B-B140-EE284355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CFA8F-1487-1E41-8F3E-05BB4C35B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AAA2A-EFED-2B4D-B737-8F6AA1F4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75899-44EB-F54E-AF10-BADFD590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36B1-5232-BF41-8861-A6793E1F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ABA04-F335-8C4B-A7EF-514504F2B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AD5A3-E8FB-E948-BC78-1B08BE04B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4731-402B-AF44-ACDF-8F27537D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4DCC-97DF-3446-9038-8ACD9A2F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4E8B-C9BB-4148-87C3-E2550CDA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9786-C193-6E4B-AA9B-9101F245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547A-5E62-9244-B767-04122C46F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1E30D-5B16-8B48-80C4-9989F4CD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B5AA8-66C4-984E-9500-05E648C2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681A8-754E-B74C-B891-16BF18D6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9848-FAD3-EB4C-9ECA-9880D92D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24080-277A-6E4F-AC08-1F7217BC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0A0CE-C65B-3A47-BCA5-71C5A195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AFF52-BA5A-6B44-BEC9-B52A3FF4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36BD-7AA1-4F4A-BBBA-F9DF7239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A4FE-011D-AD47-8F6E-8D4F6882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232F-65CB-4F4C-B0CF-369C73A25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0E0F5-44AF-D34B-B9EA-0B968802E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8B83C-32BC-7B41-BC28-1CB15B01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C1537-30E3-0545-B46D-39A80C7C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47F77-77A1-1441-B811-B0E941C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39F1-F155-2944-B9EC-AB2FF21D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56648-42A9-D348-8DA1-916E67AA5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CC963-E241-3948-A3AF-DFD25AB1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B6D70-35C7-7D44-AEE6-F2EF21EC3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05AEF-3DBD-7646-8094-79353AC5B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27AB4-6236-AB49-80CA-30B8958D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D67B5-24E5-564C-88FB-A5B255D1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44FFA-18E5-3249-AC9F-A4662867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AB31-1400-CB4A-905F-00B02937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E624A-C0F3-B14B-86DE-4A2512A0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58BE3-2FC3-D644-A8A3-A3381049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3BA2B-E7D1-2645-A18F-EA4307E8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6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E01E8-B5FF-9741-AE7A-6159BF95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3CABD-730C-5248-A315-739366B0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5D520-80FC-C547-B0A2-2E4CC406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69B0-7636-6C4B-8460-AFD842D5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1072-A4A6-2643-8479-8D42B193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FAE36-44A4-B24C-A43B-B0524A996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E54E9-C354-5C4F-A3EF-ABFDB9C2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AAD13-8417-8742-B12C-15FAF560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98E73-2FEA-544A-8384-76659D94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EDBC-FA72-AF47-BC60-444B21A0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E96F7-AB46-CA44-8D59-85DEDE2D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41434-1CFB-5F46-A15E-FB2B80C3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F2DA1-BA49-3540-AFC2-D3ADDCB4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C2778-D429-D741-A1F8-60A90EC9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75F4D-BCB9-5544-A92E-E9A5230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6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45B05-1FB1-8348-8CF7-5A0EB930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F3A26-93D6-DA49-ACA0-BEB7FB094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F3FDC-5E1A-5E4F-BF83-6AB99264E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55339-A17F-7D49-A37C-9501F270F1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0FFE7-F805-9840-940F-0184AE2F2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C89B7-9E39-6248-967A-5358D83E4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1E7B1-2590-BD4E-ACE0-5674155B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7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AF08D8-4C33-C147-94E4-C2E5C468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F7FFD-322E-EC41-A0E4-AE2DE21DA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9609D-423A-E846-B33C-50DCB7EF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C5760-F862-E442-975B-B2A079AEC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26F5A-B955-8040-B705-F9346F64E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2020-06-24T04:26:54Z</dcterms:created>
  <dcterms:modified xsi:type="dcterms:W3CDTF">2020-07-24T20:19:31Z</dcterms:modified>
</cp:coreProperties>
</file>