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0DB0-763D-4B4A-A3CF-6D2060392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966B6-1388-B643-9C89-7A3D0FA5A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7A367-086F-4347-B873-1CFEE622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CF7F-B455-964F-A0DB-55EFA0B0FF9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D56EB-7FA4-0D43-8DCD-880F3566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84F20-0849-DF4D-A77C-A354F208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811-5C16-DC46-8274-D50E734EA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1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3850-7658-694B-A6B1-EB0D011E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30161-0FFA-8344-9D50-DA4231CFC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B28A7-B91F-004F-91EA-D3151648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CF7F-B455-964F-A0DB-55EFA0B0FF9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7C672-E42D-AC48-BCD4-A3105DBC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F2F7D-276C-AA40-A7A1-216F1EE0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811-5C16-DC46-8274-D50E734EA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9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A8BEDF-4E39-0140-9580-8A60DFA69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BB0E0-067D-804E-9A39-E954457B3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A3FC8-C6E6-4849-A28E-E47CE85B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CF7F-B455-964F-A0DB-55EFA0B0FF9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0F384-8FA7-C648-AA64-382E4E5B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8A3A7-1434-7042-8F46-C79E8CE6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811-5C16-DC46-8274-D50E734EA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2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C4CC-0E30-DB48-B9E1-C74FF6AA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B672-E035-864D-B82F-78668F54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9CDC-77AB-BF46-B4D3-C94FE801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CF7F-B455-964F-A0DB-55EFA0B0FF9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2D4E8-6127-EC41-969C-BEA299A6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A61F3-197A-4F4E-A3E7-3C1987EB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811-5C16-DC46-8274-D50E734EA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4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8DA2-04E6-A943-9B9A-3854FC36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83823-FE16-C94F-A2F8-39394BC62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026F2-7967-B54E-8E72-781CFDD1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CF7F-B455-964F-A0DB-55EFA0B0FF9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F7844-E061-8D48-8918-E011BC64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BD723-41EE-D740-9D6D-07C2E793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811-5C16-DC46-8274-D50E734EA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5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C620-4487-054A-ADDD-F7D2E2E0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20521-704F-7640-A08B-89439E16B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69199-AEE6-8F48-A3A0-C02D51457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AE2CD-2DA8-0749-99D1-5667C60D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CF7F-B455-964F-A0DB-55EFA0B0FF9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38474-C6FA-BF49-8D8F-B659C43C7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EF457-6AA9-DB4B-97CF-72B6E2DF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811-5C16-DC46-8274-D50E734EA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0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7A39-B7EA-724D-94FA-245CA060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2C3C9-C49A-364F-B445-D8D94B842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1EDB1-8330-B64E-B5CC-694CE89AC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DE5CE-67B6-0247-AFAA-C11254516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7D69A-D6D3-FE4A-97EF-41C42DA8B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5CFBD-CB59-C74A-9A3E-EA9AF3BF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CF7F-B455-964F-A0DB-55EFA0B0FF9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57DA8-A464-6847-99B6-D0660FB6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F5E46-70D5-704C-83C5-B9908A8D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811-5C16-DC46-8274-D50E734EA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6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5CBA8-DD49-E642-9FF5-678F8D49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CCE4E9-231C-F042-9CCB-7A4416CA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CF7F-B455-964F-A0DB-55EFA0B0FF9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73189-53B9-6740-8D6B-5529D9A8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1FA9D-E6AF-2B46-A597-585D3BF8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811-5C16-DC46-8274-D50E734EA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2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35F2F8-08BD-EB42-8BD4-279661CB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CF7F-B455-964F-A0DB-55EFA0B0FF9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76CE3-BE55-F14A-93C9-0315FDBE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F113C-B82B-BE4B-9348-D28C23DF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811-5C16-DC46-8274-D50E734EA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8F3E-3E2D-454C-B66F-5B92F4D4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5E315-CE89-7E4F-ABAB-DF8FCBA00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C9841-2622-DE49-A02D-050D89DE0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D9FB4-32E0-6F4C-80C6-64CE1E61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CF7F-B455-964F-A0DB-55EFA0B0FF9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919B1-4BB8-7948-942B-44B7187F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84634-CE45-F44B-AE02-80F57EE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811-5C16-DC46-8274-D50E734EA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4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D95E5-6318-E24B-93CB-2A1D2BE8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BB13A-9EB7-3748-9C77-CDC24A431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FDA08-F98D-C546-94BB-7B33EBC42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1DEC0-F94B-AA4C-9A9F-5BCDE96E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CF7F-B455-964F-A0DB-55EFA0B0FF9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38ED1-8439-4847-A6B2-041015C2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4600C-6211-7D46-851F-3CB3951B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811-5C16-DC46-8274-D50E734EA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4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EE84C-C6AE-C647-88D6-A277F34D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98F8F-0FF2-C048-BBBE-B5F5CD621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9C2E8-14B9-3F4D-A25B-A5D69BCFF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CF7F-B455-964F-A0DB-55EFA0B0FF9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E1E2E-9560-374F-BC27-98A177FFA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FDD2E-4202-B24D-906D-F494EC9CA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6B811-5C16-DC46-8274-D50E734EA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6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9F3FB0-F2E7-CF44-AF24-603A3B944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38E8A-4E37-1940-AE66-505D712A1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7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00E03-B3D9-7146-9C59-CD19073AB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2020-06-24T04:21:30Z</dcterms:created>
  <dcterms:modified xsi:type="dcterms:W3CDTF">2020-07-24T20:19:26Z</dcterms:modified>
</cp:coreProperties>
</file>