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0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3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9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2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0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1651-1728-2D49-A223-F616072C720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4846-C61D-5941-B848-D7C85E99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DB55A2-1A5A-7D45-AD2B-247DE19C6E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8DF6E-3A2C-7A40-BBB2-EA2B4AF8C2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26BE80-FDAC-4543-A3C7-A75F344BE6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51A6B-79A0-A64C-A939-6F5A5FB9C2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5E6C3-C521-B541-A05A-86F2CD1A75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2020-06-25T14:50:32Z</dcterms:created>
  <dcterms:modified xsi:type="dcterms:W3CDTF">2020-07-24T20:14:59Z</dcterms:modified>
</cp:coreProperties>
</file>