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CC1B-1379-D547-9482-1DCB1DA33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2B46D-5E7C-4E45-850D-252BCB73B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E5E6A-7373-994D-90B3-89C14D6D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0CF49-485E-0540-892F-D0B0D872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B4A6-8413-6D41-9BDF-B993A652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06DB-3212-B845-8B2A-D6509A4E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91997-837C-0B4C-9F2C-BB7950EEB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DC42-E845-6F44-9BA3-18364969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D22C-02C8-594C-983F-833D62F0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BDB0-C1C4-B44A-A8D1-6C767DF5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CCB10-B320-F040-A2AD-3802F38C3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A7B66-EFDC-B14F-9A0D-CB4583451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60D1-EEF9-C845-8EAD-F7F07744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08E8B-D1F7-1842-82F8-FF9E185A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8CCC0-F59E-AA45-84CB-97E9D32A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C266-F387-984C-B028-11A7B505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00A9-EE27-1A4C-9926-3FD607A3F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A7F1-D351-B640-BDBF-9E19020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4C37-E29A-C347-A9F0-A8E73582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FE5B-3B3D-D144-8FD7-913E9BEC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8F7E-6350-5748-A798-38C6E012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6BEB4-FC85-E04D-9B7D-0835FCE1E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6677E-8D86-0D49-85D8-BBC4928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104D5-90E8-7044-A245-B97F49D8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A56D-0F4F-E149-BBB5-62E872BB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A6F3-8F47-2E44-BC39-B9E93BCF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5FB5-0077-044C-828F-39C66B574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6663-4801-BE41-8F0A-573434298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5121-DA23-AA4C-A847-7908E756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F3B6A-8855-F64B-8F84-90509D5E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2D333-46D1-9B4E-AB6A-AF962D1E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7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1668-DE02-7A4C-9225-5CA0061F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38DA8-A00C-A24F-92D0-2CA1426C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49E55-8058-B94A-9CE9-64A9E8E45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63E3F-EAE0-0D47-8C16-8AB6696F6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0D5B9-6575-AB43-88A2-B066B0E2A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BA1F1-A74C-0943-B944-B183A9FD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F7E89-6BB2-9449-A2B0-F6488783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44454-4CB2-A04F-B340-B7D022AF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0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D8BA-36BF-7E4D-A1F0-658651AA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9E892-3136-2341-90A3-7621FE14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B98C-5244-D14F-BB5E-A2BA5AED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38BD7-3CE8-214D-BF6B-98E8FFB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7829A-4F80-F040-8338-2019BBEC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B1713-5837-AE47-B915-147F3C5C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B1957-0109-EB49-8691-ED7C315A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08E3-A5A0-E640-BA81-E409029F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6B11-0684-B842-9CFB-01F16447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45B39-EFE6-EA43-A0CD-78D07CDE7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2B178-FF67-5D46-ACAD-FB98089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D30F3-2029-C54D-AFA3-4E0C76C0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A8963-5F60-B14C-985B-D16896DE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02F3-7404-0847-884C-69188744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3CCCD-62F1-4747-A692-D50CFE6E7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703B2-7D2C-D149-9DD8-694B01298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1EADC-B2F5-C941-A416-9E85398D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635AD-D819-B54C-8ED1-A6F77876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96CF3-8F12-3049-88BD-01409516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42156-0FB9-2146-9D27-4BBF7BD5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3F1C6-690C-D244-A650-91FC4501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6A968-5727-EF45-A06B-A11F360A8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CDE3-ECE5-B741-BA7E-DA0A9AB95E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406D8-BBD8-824C-9A5F-399E08995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547BA-D7B7-9246-AB23-D982383F5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255F-3142-1742-8C49-46F0B757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38AD9-A0AF-2B4E-B644-6F014B3C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828E6-B5EF-F74D-86D4-CE9A6A94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04E82-AC82-7A40-B7AA-5CA7DED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A33CC-147D-5743-A5F8-88DD7420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9CE7C-7042-354B-BBDF-346639175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2020-06-23T08:24:44Z</dcterms:created>
  <dcterms:modified xsi:type="dcterms:W3CDTF">2020-07-24T20:20:45Z</dcterms:modified>
</cp:coreProperties>
</file>