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84CC-0310-BD4F-9390-920B202FB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9FB44-B53B-B14D-A816-631470E3D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CDF52-81ED-6743-BBFB-F42726D7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271-F174-0344-9E43-A2FE08D9067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D6475-5207-1145-A937-FFCF4A6E0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1E2A-0F30-E948-A455-FB0CC681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A930-83D8-9F4C-885B-7378FB6D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8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B5AC-04F0-CC4D-A9C9-1C6DE5C4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61FEC-E2B3-7743-8B2E-E7DA7CC9E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713FC-39E7-A74B-BB18-08BD6D1E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271-F174-0344-9E43-A2FE08D9067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B22C0-697F-1843-B564-B3D23339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D115E-729A-DF4F-BCDC-2C6CE003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A930-83D8-9F4C-885B-7378FB6D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28393C-2625-8E4C-896B-56BF76139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3C3DB-71D4-BA47-BA0B-3D3B1CC61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422A5-840C-A346-A22F-11B31778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271-F174-0344-9E43-A2FE08D9067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6BA80-BCA9-974E-A4BD-A79FAE1D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F352B-4AA3-8243-A8B3-B86FD850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A930-83D8-9F4C-885B-7378FB6D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8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59A3-1F63-FE44-92A3-266F972CA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BB1AD-9B62-5C41-8C26-5837A77B0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8D3F0-BCAC-E344-8215-9F50CC5D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271-F174-0344-9E43-A2FE08D9067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29BD-1C85-FB44-9A39-3805C70F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94F2-CC4B-534D-874B-0118EF78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A930-83D8-9F4C-885B-7378FB6D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3F139-A597-BE47-A704-F961C980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94A20-4A3A-7448-A4A9-41CFF8482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6C713-723B-A44E-B0D9-0C36B97C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271-F174-0344-9E43-A2FE08D9067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A5B47-A4EB-9C40-A606-BAE941E1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56C4F-998A-6343-BB57-E57916E0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A930-83D8-9F4C-885B-7378FB6D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5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494F-B4FA-6346-8627-CB3350E1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6F442-CE2C-0E40-BF45-5C9405F32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BE46A-AB49-0B47-B7AE-A31610828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2D45E-D7CE-9A4C-8DBD-36434D15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271-F174-0344-9E43-A2FE08D9067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AAD66-55B3-CD4D-8173-FE2090A6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5F6B9-B420-6B46-B173-E836DB97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A930-83D8-9F4C-885B-7378FB6D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4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CB9D-F819-0547-99F4-8CF076E1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9E61E-2FEE-424F-BDD2-CDB79E709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EC852-8D6C-4941-813B-4CF8E9773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BA185-F633-5741-852F-CC1E5ECB4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834D6-78E3-F441-B51A-73D7BFA9A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636386-5A58-7044-B81A-2CFBFF708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271-F174-0344-9E43-A2FE08D9067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1CE4A-5966-3143-948E-47835128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961B91-470F-D542-9F6B-FAC0D8B9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A930-83D8-9F4C-885B-7378FB6D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6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9C14-4A43-654F-BB09-05D4ECC5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53039-50D0-B74C-A7BC-E2DE49A7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271-F174-0344-9E43-A2FE08D9067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A6672B-F85D-F941-80B3-59E2A0CF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5E465-B1D1-2847-A20D-8EA87217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A930-83D8-9F4C-885B-7378FB6D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5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92ED2A-05B5-5747-B59E-780977E8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271-F174-0344-9E43-A2FE08D9067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38345-D829-3E4F-953A-47298495F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022F3-E3C0-DA41-9EC1-34F78AF2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A930-83D8-9F4C-885B-7378FB6D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5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F9A92-4A47-704D-900A-DAC28D10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CD057-373A-3C4D-9894-EF48E6149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218B4-38C1-FA4D-9BFD-29CC83ED0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1DF2C-7065-C24E-8A26-85B64CF2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271-F174-0344-9E43-A2FE08D9067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14C52-4D50-7841-873A-B9703A09C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BF5AB-61A6-D44C-A275-B28D786D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A930-83D8-9F4C-885B-7378FB6D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DFE5-CCE0-6D46-BC59-09C93248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29E9A-2A89-ED4E-AB6B-62E944E8C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F1FF5-81B3-4949-9C09-094122ABF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AF4C9-8990-3C4C-9F94-DCA2534D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A271-F174-0344-9E43-A2FE08D9067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45DEE-4D72-DD42-B5F0-5D41908C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12464-6303-E34B-B9A2-D082AF7A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A930-83D8-9F4C-885B-7378FB6D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6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367EA-C260-6941-ABCF-C88C7BF4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8C663-CF9A-D040-AC20-DD74CE17E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A7BDC-F609-3045-968C-65FE6225B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EA271-F174-0344-9E43-A2FE08D9067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D7D65-D1C8-734C-B2A2-F45CEFE18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28A73-36F1-AB49-95EE-D31BC8396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1A930-83D8-9F4C-885B-7378FB6D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2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676F86-4B92-8746-9F0B-3C77304E1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A5C41-4CD6-C34E-9BB1-CCED24577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C95A9D-EBDA-0F40-B4A4-078B564ED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0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A2234-CEA8-E449-86C7-208719984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3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87E978-2FE6-1D4B-8EB7-84D56E44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7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4167C-B94D-CF4E-99AE-6D6962FB3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5A06A2-49A6-284B-BDD6-DC523E01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0F2C0-9CA7-3349-8E97-70C3FD9FB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0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7E2C12-7BDD-6C40-90DB-AC0F0EF5A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2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2020-06-23T08:16:43Z</dcterms:created>
  <dcterms:modified xsi:type="dcterms:W3CDTF">2020-07-24T20:20:40Z</dcterms:modified>
</cp:coreProperties>
</file>