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9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B84B-51E9-444A-A505-150F1289A9F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22B0-A715-EF48-A895-97A0D65F9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294FB-FC18-0848-9A2A-3276E797DD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DDFCA-6B96-534B-8240-0856ECABF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6E334-745D-3247-AD7A-4D77F2A11B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291AF-9755-5646-8882-7B3C655C59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DB655-51F7-6D45-A902-CE375439CB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45AC1-A129-6848-8631-C13B28880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C3393-DBFD-4D4A-BCAA-B8D7BB942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67D5C-B42E-3C4D-A1BE-D9B2ED591D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2FF76-4EF4-BF40-9DD8-F4A320BC4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2020-06-25T14:52:58Z</dcterms:created>
  <dcterms:modified xsi:type="dcterms:W3CDTF">2020-07-24T20:14:44Z</dcterms:modified>
</cp:coreProperties>
</file>