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76D5-437B-404A-AF0E-FFC6F9F90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CA67D-9DAF-3540-8652-970E0F1D3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922F3-AA03-5242-B721-ED009168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5442-FBDF-8C44-9151-4DB74CD6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A804F-7570-4A46-9DC8-9D849C55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AEBB-DC0C-D041-A559-5056E5A3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07F56-C896-5248-947E-BD91ECC25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C1A00-0C39-9D43-9DB2-AED8E051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263DB-46E2-FD4B-9735-AC0DC6A3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AF5B5-E5C7-E44C-9188-FB2C8641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3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5ADCC-1905-E642-84DD-C7390F0A4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FEA15-4CEF-604C-B564-D19687EB6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3A49B-640C-9C43-9BA0-D7BBD81E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32669-C8C9-1C42-BBB4-6D7E03B1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6C7DE-598C-5545-9EFD-F2FB359C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811E-9F70-4749-A0F5-F9F83C51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81EFD-1B92-8446-B449-43F96CCAC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A3590-94D5-5641-BDDD-549B50DC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3C00B-BCEB-244C-B05B-0A889D36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EB4F-8062-BE41-8BF9-D3BE066D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8E14-3A18-A949-8922-E9F6569C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1C9E5-E971-6B40-8AC0-8A1238987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5347D-B08C-AC40-92B1-C55FC48B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9D3E-2ABC-5D44-9115-170CF268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DA6D-D142-BF4E-A3AE-CC2B33D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2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92C5-7EE0-9147-AF94-534E19FE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197D-0670-D341-84B8-33F7BD3C6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56DCB-6CA0-BD47-A437-BAEECB440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F9A0E-927E-7A48-B722-04F2E591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CE97E-19C7-1845-AD88-8D6F5329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72EF1-6833-F74B-8865-F1B57C41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9D00-C1F0-6E4D-8AB2-C32BC7BB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D2D59-4175-6245-BFA2-3E7AFA8CF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D71DB-93D2-5D4D-BA2B-C06689A0D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864B4-AF94-D844-A7BA-D0A918D5A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B9EB1-3049-B749-BF4D-274A50EC4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3DAFE-6F6E-3B4C-BD39-424C339E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8A320-DEC8-9347-9169-E32CFD77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C9D20F-62F3-0246-B5C9-BF8377A2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00D7-2159-7A42-9647-9C682882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AAA96-A80C-E242-9A7E-61393069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CD467-2572-1A4A-960A-FC66F248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C66DA-5914-1243-A916-CD5229CE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BA84F-0AD0-0E44-9443-9EF11DFA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7829B-489F-BF45-B83C-718D9397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CE699-1911-6C40-BFCF-9D9AE525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5941-A96D-5E41-8683-4380F1A7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DC015-E8FC-7343-A82C-10BFAEA0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99662-9D47-0E43-8B39-527E0B7EF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AAE9F-173E-CB4E-BA36-BE877109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0351F-EA9E-2147-AFF0-ADA840D1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C113-CC1B-6E4C-AA02-61AF59D7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2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F87C-5C85-8741-8560-9C3D6FF2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4CB06-11A7-F546-8016-F435D53BD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C2FA8-E16B-B54E-B103-7DDB44CDA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0B1CB-9FD0-A141-97C7-E9CAEEB0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4A90B-0D33-C645-9953-5EF9C5EF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FB584-9B92-9D4F-A4E7-525295CA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9FE5D-811B-3749-BC59-DB88A242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5DE66-1FEC-E644-A196-31E48C13F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C33E-DC41-DD4C-8950-FB31F03D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FB7F-8630-604D-A6A5-80B4F2C6ECC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67FC-EE1E-FB44-9EDA-1EE1068D5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9C697-9BD9-3D40-8052-DB36DF9E5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DBF7-BFBB-AA4E-B563-AA8AA9292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5BDB5-EF5D-E24A-99CE-395AF99F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A12F3-2384-9647-8513-16D44D04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FF546-CE86-A846-99FD-60DEF21FC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81AC0-D755-A24D-B36B-729B96CDD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902DC-5903-9C41-A48E-BA559D055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CBF59-3AC3-8947-BFD1-CF2689EC1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D12AA-4560-7448-BD2B-3C0A9900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C06D4-C7F5-664F-AA7A-D9E0348E1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0955C-5CE3-9040-9BDC-DB5E14AA2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2020-06-24T04:25:01Z</dcterms:created>
  <dcterms:modified xsi:type="dcterms:W3CDTF">2020-07-24T20:19:10Z</dcterms:modified>
</cp:coreProperties>
</file>