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3156-FBEC-9C45-8200-C9BA5EF2E43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207-E077-9745-B28E-04FB5CEFC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5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3156-FBEC-9C45-8200-C9BA5EF2E43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207-E077-9745-B28E-04FB5CEFC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5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3156-FBEC-9C45-8200-C9BA5EF2E43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207-E077-9745-B28E-04FB5CEFC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3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3156-FBEC-9C45-8200-C9BA5EF2E43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207-E077-9745-B28E-04FB5CEFC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7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3156-FBEC-9C45-8200-C9BA5EF2E43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207-E077-9745-B28E-04FB5CEFC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9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3156-FBEC-9C45-8200-C9BA5EF2E43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207-E077-9745-B28E-04FB5CEFC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6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3156-FBEC-9C45-8200-C9BA5EF2E43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207-E077-9745-B28E-04FB5CEFC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8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3156-FBEC-9C45-8200-C9BA5EF2E43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207-E077-9745-B28E-04FB5CEFC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3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3156-FBEC-9C45-8200-C9BA5EF2E43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207-E077-9745-B28E-04FB5CEFC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5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3156-FBEC-9C45-8200-C9BA5EF2E43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207-E077-9745-B28E-04FB5CEFC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3156-FBEC-9C45-8200-C9BA5EF2E43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207-E077-9745-B28E-04FB5CEFC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4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73156-FBEC-9C45-8200-C9BA5EF2E43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C0207-E077-9745-B28E-04FB5CEFC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253663-E51F-2446-A49C-697383B04D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9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5A8A65-EFB2-F24A-9850-29956922A5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5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C5D3C-95A6-AE41-95E1-2EF6136C98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0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B63CE5-1473-CC41-A607-D58AF01CA0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6A0B02-C2F8-5648-B92D-7794DFE5F7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5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E87DF9-478A-574C-9CF5-B21B43C00A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3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213A7E-A2CE-2C42-A81E-687B7C4FA4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7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98288D-B410-8A4A-9285-22016E5275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0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0C5695-7716-9F4D-8AEA-F8D42A647E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7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4</cp:revision>
  <dcterms:created xsi:type="dcterms:W3CDTF">2020-06-25T14:54:13Z</dcterms:created>
  <dcterms:modified xsi:type="dcterms:W3CDTF">2020-07-24T20:14:37Z</dcterms:modified>
</cp:coreProperties>
</file>