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BDA1-2028-654D-A9C8-5F41AE761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923AB-FE70-6E44-B9E1-8040B06E0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DD381-DEEB-C843-8561-80363206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2947-D113-B140-A3CC-B0024638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EDC19-0856-A848-B3FE-0341D9AD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6DE3-7718-8447-93BD-B63316A7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B6C1F-AE0E-2447-892D-985F0C2E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868D6-05DB-1643-AF9D-06A9E48E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9A535-5F4A-344D-A491-4AE6CFB3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923F-D708-7949-B0ED-0BCBB9D3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F92D-1CAB-5C40-B02D-0E797289C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EE09D-385D-F64A-BA1E-8B573F75C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2E92D-61E1-8C4C-9280-EEA509E2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EF294-8985-8E47-9504-B994F81C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42222-402F-A842-B0AB-E0B3B546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3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8368-065F-B842-B7E5-75BCEF48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3B255-9187-1849-8068-41FF7BD69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AEFDD-5DD6-B24A-9637-8990F8E0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BA4EB-AA82-9145-AE31-E582EE9E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F56C1-011B-344A-9FEA-40ACB216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70AC-17B0-2941-B2A1-F3E2E863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B0EA2-B619-5E48-9B17-39BECC49B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FD2C8-A246-114D-815E-F8B712B0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0B95-F9A7-B744-AC73-DCC7B686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C5983-1F8C-2F42-BEEB-D5936C6A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2E8E-E462-D94F-AD34-17647505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7A37-37CD-E047-BE30-2D266B2BF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89B6B-F494-014F-A9A2-26924E46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F8794-30E2-6F42-A5A7-243D458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3219E-0FEF-D54F-9866-D0D0D08E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09FE5-837E-E449-846D-314D85D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3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205F-F0BC-4447-8156-1BFA1819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9B850-58FD-D449-9C32-0794C062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BB2E-9C20-0049-B1A2-CE1951143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62668-E5F9-2946-809F-3E483C7EE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A1017-2E76-3644-A8D0-8E7A57019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D0FD2-AAB5-B047-8E00-18ABF5F8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9EE71-084A-2C45-AAAD-F6E626D2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C8293-9EF5-0D4E-BB02-B5B85D55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65DF-EA3C-EB42-88A4-6C279247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80F10-7479-834A-9304-218B9CB9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A313-F6C9-2D49-B5B4-8E4F2737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63EAF-046A-FB4F-B4B9-BA0728E2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805F3-ABD6-5D4C-87FF-35D2F8B2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C4528-35D6-A346-9417-776D8AA1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50519-AC21-7446-B1F9-8FA00549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8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82F2-E014-C04E-B82E-AA6251F3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8652-7E3B-8B45-BC04-B279A9FA5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F061-7D2F-D14B-A5F9-041B09430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C6B6-1C9D-A94D-A370-7BE3C7CB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D80C7-2BA4-E14F-AC96-720F0DDB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EEC2C-E91E-CF44-A750-A438650B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1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96E0-1342-9F42-B306-FE13087F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764A6-5569-B34A-B673-28627835E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2C696-02A5-F84A-AEE8-0BB2AD60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5B78E-D82E-6248-AB55-10F1E7A6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A88B-A797-DB4E-BA25-48EE1F44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E98BB-0D4F-E547-81D0-4DADC000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E6074-D271-6742-AE17-D37B3F31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9C2A-E6E8-114D-80BF-43A86602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E9C4-8EE5-8241-919C-EFC12269F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DC4C-DC8E-9647-9D57-57DFC327F0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D041-6106-E149-8D1B-83C79A747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EA70-CC15-B847-AEF3-DA57E0BF3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3A7A-3DD0-C946-BD1B-D7CD4FC0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A0FA7-37BB-744A-89C3-24464945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D5EBE-BB68-0D42-AB9B-94083104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47A29-ED43-A84C-A63C-0A6EB495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585A3-7CF1-A940-A8F6-ED1D723F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97D05-0A33-2942-9F4D-2284FDD0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2020-06-23T08:27:53Z</dcterms:created>
  <dcterms:modified xsi:type="dcterms:W3CDTF">2020-07-24T20:20:27Z</dcterms:modified>
</cp:coreProperties>
</file>