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8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4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8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7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5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5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729F-44B5-584F-91F8-518C47A740A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CAE4C-917D-1F42-99E4-1C9188EEB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2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248364-B00E-CF4D-85A2-9D8CA00A0B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28C14-9AE0-BA41-9332-AD5DA1A7E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EC4C8-4FED-9743-8E73-C2095E1B79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7F2EF-7577-214C-8913-DDCDA1C13D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91D74-19CC-B246-A867-E71FC10948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CAA89-0F41-B846-AE8A-454F842F8E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1CC29-5256-F842-A2C6-A28C9C0B9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2020-06-25T14:49:16Z</dcterms:created>
  <dcterms:modified xsi:type="dcterms:W3CDTF">2020-07-24T20:14:29Z</dcterms:modified>
</cp:coreProperties>
</file>