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785F-53C6-044C-A9B6-E945EDFA5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7F698-44AB-844E-A179-99AC54690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F964C-78BF-994D-A503-95B6CA37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5193-C8B8-B441-8BC2-30B00ED7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BEF3-38ED-9641-B055-ADA20CF6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10C6-2326-3343-9B7F-EC5DDEAE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58B9A-18CE-604D-BB4E-A84917B20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10B1-E216-CD4F-BA24-7375466C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E5CA0-3B24-C146-8649-AF296D40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BAA9-E8C9-C44D-B80F-37FCF575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38F7C-6149-0B47-A00E-9AC6DF55D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AAD16-5959-DF4F-81E1-B5311D3F4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B10E-ABF7-204F-89C5-4FB6F29D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E9CEB-9768-2540-AD7C-FBB4E944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C0ABB-178A-214D-857D-3E72AFEC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3510-96F1-564C-8AA3-74342FA8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91359-726E-8A4F-9E6A-33BC39125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F45F7-6B67-B44C-9E18-1CA220D7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9480-ACDF-0542-B976-5E2CD01E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1D2D2-AADD-774C-8FE8-B68D7CA1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3CEA-44A7-D043-8FA0-A3865F46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6A67-694B-5C41-8509-3C3CB14A2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699A1-4772-4842-9AED-4EB53D69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EC51-9E9C-0D4E-A28F-83B7D81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99DB0-A677-EA4D-8EC5-E285F2D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1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02C2-6E3A-8649-A035-7D9ACECE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DCF76-D3DB-E54E-9F1D-EDB7809AD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A3868-11C4-4640-B1ED-5EF65F82D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6F691-863A-0540-9AAB-B684E893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B29DE-22EF-3746-BDAE-3E3BEFF9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FF404-5165-7C45-A05C-B5581E49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852E-731F-9749-898A-BC9B508B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0AAFD-CABD-6D4B-8B6A-01FF5BCD8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84E2B-C1FE-3449-B103-69059506C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A7CEF-690A-434A-A759-AD69D73DF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CA14C-C222-3B4A-83E7-2AF91ECF0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79263-87BA-A142-92CF-4E5CDB8E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B2528-F7B7-C246-8742-131A1E8C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88E90-F300-314F-B464-FEFD7D7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B439-DCF2-6D41-8EF1-CF2A7F9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21607-D25B-E142-B0D7-554269C5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9EA1A-B574-F84D-8328-D06AC14C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EF744-53DB-C54A-A9FB-5377FF63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9B7E3-3F0F-1F4B-B2CB-022E8E33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8A46A-3B67-524D-B4FE-DB15531E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003AE-A046-F743-8428-BC0A110A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05B-F689-FE4F-8956-1B7B0A71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DC85-709D-D841-AFA6-C25F0443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09A7B-85A4-BD43-A79E-51112B443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48328-37FE-714E-B704-2A0E31D7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C8179-9AFB-1445-B6D5-BB6FA7B3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2EF83-73A5-CA49-8242-3945C4A0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91C6-1459-5941-B6A4-7815C057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8F2CC-52F5-2448-9DFE-4BBEF435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118C3-7898-A945-A991-F3ECF2C56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818FD-DF94-8349-9993-32B1A3D4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CA427-21ED-AA4A-B6B2-FB7ABB4D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ECB21-CFAC-6E49-BCF1-CBE1D675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C4D63-A2FF-5D49-BBDB-978EA53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39AF6-348C-E94D-81ED-4D5C72BE7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495CA-D930-C44C-8EA3-94C8ECF03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0A4C-5BEF-3748-90A3-BC10E99558C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A6C5-0FAA-434F-8E2A-59693DD29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B4E15-A5C2-F340-A613-9D01EB060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B533-A735-6F49-88BC-E21107E2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3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13C35-9B15-0A46-AE06-C2DAFFE7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2C413-1547-BA49-B109-800124D8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8C33A-7FB4-9742-A374-45777FB7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63873B-35FA-DF4D-81A9-6539F4024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89FB8-4895-9949-9548-2FAA9F84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945D6-96D4-8E44-99B6-88F2F6A3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AC849-DFC9-724E-B128-F387527B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6C979-9338-F548-BF28-5BD18F7C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86C37-C297-7749-BC7F-70BD3671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2020-07-02T07:54:16Z</dcterms:created>
  <dcterms:modified xsi:type="dcterms:W3CDTF">2020-07-24T20:11:40Z</dcterms:modified>
</cp:coreProperties>
</file>