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115DB-574B-1D49-BD36-75E4E1F04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3CE3AE-2011-9547-8C25-ED12CB68C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85711-4F5E-D141-A204-F051A591A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8233-0862-9E43-9E32-7C4833FAA25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9FF29-F0A1-FE49-BE22-9D49A890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0BA7D-CDFF-A14C-B0C2-B8E68964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A748-F3AA-8B46-9C8C-494D52C0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0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2D11C-4EE5-9344-8DF2-653C59D2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493CD-76D7-714C-A75A-32B7981A8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E7CD2-0DA7-5B44-BAC5-C244299B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8233-0862-9E43-9E32-7C4833FAA25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041CB-50D1-2749-AE7A-48654CE29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85077-F5C5-F840-831C-BE979250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A748-F3AA-8B46-9C8C-494D52C0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BDD727-0E7F-3A4A-B16B-01E48FBF7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9AC79-93AF-FF40-9A67-4F66F89D0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9C7A3-7793-C94B-ACA4-189E3A7B7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8233-0862-9E43-9E32-7C4833FAA25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7A65-889A-624E-AD4E-64C5F18B8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0516F-F464-CD44-906D-AB2637B6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A748-F3AA-8B46-9C8C-494D52C0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6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D68B1-388E-4043-88A6-0F645FA9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0EB79-FB5D-6744-B550-9B319DFD3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8A773-74A2-7341-AFF3-80A86D9B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8233-0862-9E43-9E32-7C4833FAA25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AECE7-3994-1B42-A2A3-90AC1B07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BCEC8-4335-3D40-9F3A-36C69108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A748-F3AA-8B46-9C8C-494D52C0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7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A86A6-1C1D-004B-8417-310FE0505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6E00F-95D9-3A44-9694-C3F958704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DE5A7-0ADD-4D42-9260-D037D510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8233-0862-9E43-9E32-7C4833FAA25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2885B-6C9E-0843-A039-8430CCDF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9B668-A1D8-1B48-8863-1536F11B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A748-F3AA-8B46-9C8C-494D52C0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BD29-2634-BC4D-ABD4-CFB6E94F5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9FF86-7D1B-E448-BDDF-3109B7E4B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FFB2E-31E3-CC4C-9112-65D7EB821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F62C2-4B54-3A4F-BA5C-5D180049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8233-0862-9E43-9E32-7C4833FAA25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80838-2720-6E47-A4A6-5458F63E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CF7B6-78CD-BD44-B4D7-B775E014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A748-F3AA-8B46-9C8C-494D52C0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25D64-C267-5F46-9E27-B7D7668F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14F39-F6FF-FB4C-BA57-6A168A83D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DE78B-C376-3041-B585-5357277E9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11A7A-BDD7-8146-87D0-9B3670E94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ED4FF-46EB-FA49-AFF5-8FFC8618D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BECAB-AAD3-BC4D-B867-9312BB71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8233-0862-9E43-9E32-7C4833FAA25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91AA70-9848-EA4D-BC94-D0EB121C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69821E-9E6A-8845-8B1E-1DD5703E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A748-F3AA-8B46-9C8C-494D52C0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6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7D19-3E81-F745-A4D9-97F1CF82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D660-BD23-9149-BD87-923C8EB8D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8233-0862-9E43-9E32-7C4833FAA25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4DC35-C8DD-374C-9A58-10733319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B0806-F5B7-FF4B-A3D1-E60C4AEE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A748-F3AA-8B46-9C8C-494D52C0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4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77961D-1FCF-A541-91E1-A1D88F6A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8233-0862-9E43-9E32-7C4833FAA25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14ED0-E9C7-4D41-8F7B-E8DE2A9AF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FA0F2-6CBC-1C48-95B4-D65577510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A748-F3AA-8B46-9C8C-494D52C0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9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A3D26-8928-EB4B-A1B3-0F060A80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2B56D-B399-784A-93C3-79A4983A4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1B4F07-CF04-574D-8AB5-742A2FAC1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6E51D-4C49-A640-83E5-7914EF32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8233-0862-9E43-9E32-7C4833FAA25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6070F-E6EE-614D-914E-A4949A98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61591-A499-8D47-9303-E7E0CB13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A748-F3AA-8B46-9C8C-494D52C0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2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932B-EF2D-8D40-B551-EB38736D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39CBF1-ED17-A746-AB6B-03C5963A7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74BAE-0105-7A45-9210-D119FEBFE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CEDC1-246C-164E-A0A9-4651286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8233-0862-9E43-9E32-7C4833FAA25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2A2F0-8BE5-8746-A664-119AA2EC7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EF751-3841-B644-AC48-628218A9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A748-F3AA-8B46-9C8C-494D52C0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3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36D81-C8E3-7842-B47C-82C5EAC07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BB8A7-F2BF-8542-BD70-FC82A3D8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58735-7C58-2A46-9DAA-BA27BA678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E8233-0862-9E43-9E32-7C4833FAA25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6B2BD-6EDC-B245-BF2B-DC159C196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259F0-8948-324D-93B6-24CF60C41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6A748-F3AA-8B46-9C8C-494D52C0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5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A211CA-C18B-4E45-8238-78E452411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9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A12DE-1D5B-7345-A4A1-1AF4E0277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42F463-7024-8C4B-BA2F-3AB5FEBAF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1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B9F085-A7C9-7241-AD7C-722AA19A0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CCCDA5-C36E-8541-AFBE-4664094CF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8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5F94A6-AF66-6243-A629-D89442DBE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3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37B77-C68E-654D-B9F8-1EA51FD4F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2020-06-30T07:00:05Z</dcterms:created>
  <dcterms:modified xsi:type="dcterms:W3CDTF">2020-07-24T20:13:28Z</dcterms:modified>
</cp:coreProperties>
</file>