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10B7-AB6D-4040-94C4-7ABF04F5835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3E11-2E24-734B-B277-E1ABE8D39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1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10B7-AB6D-4040-94C4-7ABF04F5835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3E11-2E24-734B-B277-E1ABE8D39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25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10B7-AB6D-4040-94C4-7ABF04F5835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3E11-2E24-734B-B277-E1ABE8D39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10B7-AB6D-4040-94C4-7ABF04F5835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3E11-2E24-734B-B277-E1ABE8D39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4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10B7-AB6D-4040-94C4-7ABF04F5835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3E11-2E24-734B-B277-E1ABE8D39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3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10B7-AB6D-4040-94C4-7ABF04F5835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3E11-2E24-734B-B277-E1ABE8D39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0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10B7-AB6D-4040-94C4-7ABF04F5835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3E11-2E24-734B-B277-E1ABE8D39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10B7-AB6D-4040-94C4-7ABF04F5835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3E11-2E24-734B-B277-E1ABE8D39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7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10B7-AB6D-4040-94C4-7ABF04F5835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3E11-2E24-734B-B277-E1ABE8D39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9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10B7-AB6D-4040-94C4-7ABF04F5835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3E11-2E24-734B-B277-E1ABE8D39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3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10B7-AB6D-4040-94C4-7ABF04F5835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3E11-2E24-734B-B277-E1ABE8D39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810B7-AB6D-4040-94C4-7ABF04F5835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E3E11-2E24-734B-B277-E1ABE8D39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9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FDD562-6A3B-AD4F-A7D4-4A95EAF3D9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8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3BCF70-6831-9248-9C41-2206FB3CF9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FE368C-213E-834E-A33B-7B9E634829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6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1586C3-8B60-CE46-8AA7-D199933536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4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81A59C-C377-5D4B-B0A3-597107B1D3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6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01DEBD-CBC4-5E4B-AB16-D83F62B081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2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272857-A44D-0741-9123-8B78F24D64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3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295F14-FAE0-1E49-A2F4-D9A061E338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5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1D619E-46C3-BA4D-BCD7-277454957E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0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F5BB28-195B-2341-BE6F-943CBA2192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5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2020-07-02T09:08:10Z</dcterms:created>
  <dcterms:modified xsi:type="dcterms:W3CDTF">2020-07-24T20:07:29Z</dcterms:modified>
</cp:coreProperties>
</file>