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586"/>
  </p:normalViewPr>
  <p:slideViewPr>
    <p:cSldViewPr snapToGrid="0" snapToObjects="1">
      <p:cViewPr varScale="1">
        <p:scale>
          <a:sx n="70" d="100"/>
          <a:sy n="70" d="100"/>
        </p:scale>
        <p:origin x="6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ED1A-28F0-2945-B5AF-740B9505E22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A3A1-2F85-D34D-A91E-A88C7F49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8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ED1A-28F0-2945-B5AF-740B9505E22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A3A1-2F85-D34D-A91E-A88C7F49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7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ED1A-28F0-2945-B5AF-740B9505E22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A3A1-2F85-D34D-A91E-A88C7F49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8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ED1A-28F0-2945-B5AF-740B9505E22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A3A1-2F85-D34D-A91E-A88C7F49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3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ED1A-28F0-2945-B5AF-740B9505E22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A3A1-2F85-D34D-A91E-A88C7F49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1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ED1A-28F0-2945-B5AF-740B9505E22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A3A1-2F85-D34D-A91E-A88C7F49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ED1A-28F0-2945-B5AF-740B9505E22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A3A1-2F85-D34D-A91E-A88C7F49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8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ED1A-28F0-2945-B5AF-740B9505E22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A3A1-2F85-D34D-A91E-A88C7F49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9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ED1A-28F0-2945-B5AF-740B9505E22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A3A1-2F85-D34D-A91E-A88C7F49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ED1A-28F0-2945-B5AF-740B9505E22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A3A1-2F85-D34D-A91E-A88C7F49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ED1A-28F0-2945-B5AF-740B9505E22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A3A1-2F85-D34D-A91E-A88C7F49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9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6ED1A-28F0-2945-B5AF-740B9505E22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A3A1-2F85-D34D-A91E-A88C7F49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9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C8ADC2-6F39-9249-BE9A-C87FC59FCD4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72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205951-76C9-144C-BEC5-F05C8B4BA42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44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215814-534B-464F-B4F7-20EF097310A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2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17D7D8-0E10-2B45-8E7B-840C41D4629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71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2F3355-3497-C54F-B0B5-CD50B64D790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1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5C1243-E077-AF41-9DB9-D975B618682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49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E24A20-CAEB-F140-872F-DAD5FD136AE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4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2020-07-02T09:12:14Z</dcterms:created>
  <dcterms:modified xsi:type="dcterms:W3CDTF">2020-07-24T20:07:07Z</dcterms:modified>
</cp:coreProperties>
</file>