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86F2-7022-5244-829B-6A42FD6F6A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399C-FF7D-0749-BADD-C28D7165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9F2AF-E3E8-9D48-B89E-1D13B9339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065F1-F680-2A4B-873B-C45686682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13C27-B90F-D34F-8D15-989FAC848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86F95-DE77-C345-81F8-51199070C5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52DCD-EE1B-444E-9BFA-BAE2E66AC2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0F010-9C2E-494E-8472-DE1DC20C2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8C80C-3B44-0E40-8EB8-3DE866088F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69A65-FF6D-7A49-AD93-A506CB768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2020-07-02T09:24:06Z</dcterms:created>
  <dcterms:modified xsi:type="dcterms:W3CDTF">2020-07-24T20:06:50Z</dcterms:modified>
</cp:coreProperties>
</file>