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9E07-018E-FA49-8FFC-C45DBD8A9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682CC-54B7-B840-B044-77039810B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976C-3F7C-C14C-93E1-E265CF5A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5CE8-CAE7-9A4C-8B9F-68134C54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76AB-CE32-3442-A4B7-7CC54B3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0D3B-691C-094D-8C98-7BFCE25C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B3336-9C9A-8744-B0CC-C6119961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A15F2-0A70-0042-90DF-56E35373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CDBA3-18DD-9D4D-85CE-2F41C681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7CFB-A9E2-E54B-8A10-26A1C059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7FA8F-E666-A143-BA31-3B6C1D4DF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42714-A85E-DD4E-8D58-9E6D7D30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9363D-6E46-314A-A25D-62D8B09B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D28E-DFAF-8C43-AD68-4E0708A0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02F07-B921-D349-8491-B76DE43C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AFCE-77D5-1448-B870-5C954D3A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1DF1-1D20-3A47-9827-99659FD8C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7558A-3CC4-2E49-B435-99829B8C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49F9-F26D-8648-8CE7-74FB9725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99905-EFB0-3144-9593-A9F03D3B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2D71-F3BA-3446-A2AC-C7BDCAD6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B8EA-AC4A-194C-9219-B66AE227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F87C6-0C63-7347-9974-A21982CF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8C26-8229-9244-BB8F-DDC96C28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CB6F-54A7-E649-9F7E-A8AAD24C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E3E2-084C-7D4F-A6F3-6DE3BAD0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0EB1-7BAE-8947-A905-C02BDC529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B3FE-D4BE-724D-A7FE-811FA2D74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37F72-F6A9-9D4D-8FC2-98BD84E8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74A55-C656-4D48-BBAA-2C31CE73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C8E9A-4A34-B34C-9C4C-CCFCC835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CADD-8626-924B-8A5A-8FD7DB86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F0B10-730A-8D4C-9629-DB5736387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78D9D-B7C7-D44B-B1A2-A6EE5693E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AC256-A36B-0A44-BBD3-8902869A3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90C40-6974-224B-BE33-77CB237C4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22992-9AC4-F447-ADCD-54288D78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64B7-67C5-0D44-9AF0-143AC37F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89621-CA57-664E-93BB-C5E7BCC2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8A8E-7511-EB4F-A32A-609DD420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BF298-5F6B-254F-90CC-5B030619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3DF64-6B40-3040-9B3B-F6523830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E8592-4D72-D448-9E6B-896D9E89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AE507-33CD-C54A-AE85-D1B4E31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16D2F-A711-F445-BC73-05A00C09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5FF72-0861-8847-9643-CB806ABB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9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EE6E-0C0A-A841-8465-3DFFCA97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B623-2348-DA47-8996-990B41A38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5B426-2B6E-9D47-9343-BF90A902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D040-2F07-BA43-92E0-99704EC6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4BEEA-BB21-744C-A435-79EFA600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6BBA0-AD3B-8D48-B1A4-E17B2077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73F9-77C5-254F-91FE-BDCC4338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755784-B520-A44B-884F-B83982C9C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6ED8F-5E0B-B048-9184-E653F8DE9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5A9CA-2DD7-834C-AF6D-4FF2FF84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6AC82-8B5A-2A4D-9D8E-B04B17FB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C708C-E0C9-2F44-BC4B-F2556A4B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F02C2-22BE-4D49-A6CC-A92D86F0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6AEFF-A1D3-C943-A7B0-49876C1D9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CFEF-FA12-A248-847D-37ABCA802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5034-99AB-6547-AC28-330A24DAE4F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CE228-B1CC-1C40-9658-D6FD02B1B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E0286-4502-4A40-95F2-206D7B33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5EBF-0936-A049-9AC6-DC18FDCF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35722-1EC4-EE4A-A84A-11F9B2DB2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40F0F-37C7-8E4C-9D59-9633D3F6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7B567-80AD-F14D-B755-CC539B19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1E2D6-8D86-D14A-94C0-A6F5272B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AA90E8-541E-834D-B2A1-4CA4E32D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650904-5760-5140-90A4-BA4CD828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F84C8-46CF-8F44-B127-3F715CB0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2020-07-02T08:19:57Z</dcterms:created>
  <dcterms:modified xsi:type="dcterms:W3CDTF">2020-07-24T20:10:41Z</dcterms:modified>
</cp:coreProperties>
</file>