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131F-F80F-BF49-AC5C-32CDB5CA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74144-2012-824F-B24E-CB1ED40B4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D02C0-061F-CF41-8D0D-0224CC0D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B21AA-2292-F440-876D-B7958E4D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838B6-B1A8-0848-86E1-BEE2F9D5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20B-FB10-6140-9DCD-0C8AE77F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CC79E-202C-4344-B93E-878E5378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1DEA-BBDC-324F-A2EC-D0380D75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9A96E-6439-8546-B9C1-A9F9756C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6E37-9C61-6842-A8C0-1FD871A7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3970B-0A22-A948-B7E9-61C5947FA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CD57A-4145-4840-837A-DD3D8248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E733-3656-8C4F-98AD-18EEB0E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8397-8E77-8E4B-8C77-36AE479C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CC56E-87D2-2E4C-B865-BD09624D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3DF-ECAF-694D-831D-567C74EB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1BC3-58F6-AB41-AF18-635054B95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2D2E-CCD1-9947-B5D2-E07361D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A8E4-259F-EA4D-89C9-E42F152B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39EC-622D-2040-87F2-675107F2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4D01-5A81-1645-A0F9-FC59ECA3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EA26B-AB74-3244-A38A-3D6FD73E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FAF3-725D-5344-A64D-854BF911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6D72-1267-5D4A-BA0C-023D4BD7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75099-4DC1-6E4E-933F-A11B1D36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F439-2594-364B-8856-986AA472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9163-A8C8-6E43-A536-732A0B310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77B72-F2F0-A348-827E-BA2DD95E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A64C5-0470-7D4E-A355-C41AAAFD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08F09-1D67-2048-BD92-F46684A4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C2B00-0C2E-F94F-9C94-E22C5DBE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8579-01C1-4648-9387-908B6AEC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B8335-832C-7949-9D89-B0BD6B3D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FE732-CD60-2A49-8959-E2924DFFF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1F63D-6048-6E42-9D90-54EC5F686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07540-31BE-E749-982D-6FEFF2078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3971A-0807-7345-9D6B-E264B66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6E748-4C42-4E4B-9220-FA3901A0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4464C-F57B-0F43-9805-A30AC8D9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5A84-D96F-9144-BB2F-9A928A62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D84D1-FB76-A646-8A4C-4A113ADE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28D5A-3D6C-0945-88B0-46C8B162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835C-0C53-0145-BC92-15C48824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701E6-7EC5-2D40-AEC5-23728A1D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F0EC7-5C6F-F94C-8E12-F0AACF83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3320F-9590-D349-80D8-72276843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7517-3C2C-764E-9CDE-4C52B2D9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5BAC2-9625-8E46-9CE2-6A244C0B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1548-38E3-3E4A-ABB9-DC535C232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9A5E2-897D-5B49-ABB8-28F50685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2B3A8-8EDB-0443-B773-F5DFB70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9238-700D-3B44-AE1C-A6742C66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9BA1-F8D7-DA49-9870-5F9704BB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EB598-CF00-AA46-AA97-78CB85842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B7B21-626A-9D48-A2B3-5BC97FFE6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17F11-20FD-604B-811A-047FC8B4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0BC4-25D0-B64E-B6EB-8830B34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4661-90F5-314A-8C1C-3EEAD8A8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D2480-A5A3-5C46-8F2C-576FB672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562E-B154-9540-BE6B-F0CC6504A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E6052-14BA-B645-8519-E65FE4AA0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DF85-C053-5C49-AD2D-6CD6558BF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8B0B-AB6D-7D45-9A3E-E4E3494FC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038AD-3B87-3246-B578-25651CFCA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412D-A5C5-A44C-BF37-6F2BCCF2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462A4-1517-A840-809F-AB0088B1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2F32D-5728-1B46-BD8C-DE9CC972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6C7A6-A580-D849-A1B2-B959F7F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546CA-AB1A-3A41-802D-19832E91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866F7-8321-DA49-8C6F-EFA364B2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B7267-1814-8D46-A446-1AEBFB6C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2020-06-30T07:05:48Z</dcterms:created>
  <dcterms:modified xsi:type="dcterms:W3CDTF">2020-07-24T20:12:29Z</dcterms:modified>
</cp:coreProperties>
</file>