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586"/>
  </p:normalViewPr>
  <p:slideViewPr>
    <p:cSldViewPr snapToGrid="0" snapToObjects="1">
      <p:cViewPr varScale="1">
        <p:scale>
          <a:sx n="79" d="100"/>
          <a:sy n="79" d="100"/>
        </p:scale>
        <p:origin x="14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3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5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8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2BF5-1303-7647-BB87-99D93CFF22D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E23B-83AF-0B42-813F-2A27A1A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AC0EE2-2C80-3E47-AAA6-DE2B2E23CC4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319DB6-AAED-A942-8A88-B0FEF22D249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1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F25206-44F2-B742-AD27-34B44BB3689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2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0318B0-2DB9-0742-924A-9FED3FB7850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4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2020-07-08T09:30:38Z</dcterms:created>
  <dcterms:modified xsi:type="dcterms:W3CDTF">2020-07-24T19:54:14Z</dcterms:modified>
</cp:coreProperties>
</file>