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586"/>
  </p:normalViewPr>
  <p:slideViewPr>
    <p:cSldViewPr snapToGrid="0" snapToObjects="1">
      <p:cViewPr varScale="1">
        <p:scale>
          <a:sx n="70" d="100"/>
          <a:sy n="70" d="100"/>
        </p:scale>
        <p:origin x="16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2380-D493-494B-B97D-03A83F7305D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2B19-3FD9-F44C-9EA5-8C010A1A2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8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2380-D493-494B-B97D-03A83F7305D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2B19-3FD9-F44C-9EA5-8C010A1A2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2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2380-D493-494B-B97D-03A83F7305D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2B19-3FD9-F44C-9EA5-8C010A1A2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3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2380-D493-494B-B97D-03A83F7305D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2B19-3FD9-F44C-9EA5-8C010A1A2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0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2380-D493-494B-B97D-03A83F7305D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2B19-3FD9-F44C-9EA5-8C010A1A2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2380-D493-494B-B97D-03A83F7305D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2B19-3FD9-F44C-9EA5-8C010A1A2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9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2380-D493-494B-B97D-03A83F7305D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2B19-3FD9-F44C-9EA5-8C010A1A2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9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2380-D493-494B-B97D-03A83F7305D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2B19-3FD9-F44C-9EA5-8C010A1A2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2380-D493-494B-B97D-03A83F7305D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2B19-3FD9-F44C-9EA5-8C010A1A2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3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2380-D493-494B-B97D-03A83F7305D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2B19-3FD9-F44C-9EA5-8C010A1A2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7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2380-D493-494B-B97D-03A83F7305D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2B19-3FD9-F44C-9EA5-8C010A1A2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3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2380-D493-494B-B97D-03A83F7305D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B2B19-3FD9-F44C-9EA5-8C010A1A2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9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66633E3-7D90-844D-BDFF-BC4A6EBB7AF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23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7DB811-55BF-1349-8EA6-529C496E163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71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AD4AA4-1AEC-194F-A8C4-6D037C23CFF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69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ECF1AA-2006-FF47-B3D1-116291150D3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98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2020-07-08T09:07:48Z</dcterms:created>
  <dcterms:modified xsi:type="dcterms:W3CDTF">2020-07-24T19:57:56Z</dcterms:modified>
</cp:coreProperties>
</file>