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9C5B9-577A-3247-A28A-F26AD0EF315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ED1A-5AFD-934B-B04B-7F066EC3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52316-1C85-BF41-9133-11521FF71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416BC-32DB-B549-9F17-E891E1C54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A18D4-DEC1-F94D-B2F8-734FEA409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37FA3-91D9-D84F-ADD1-E4464C3387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063DC-8774-DC49-A081-C14D36325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C7C25-FCBF-5E4A-A20A-A5EEB725A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416E6-9356-3D42-92A7-63504D200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001CC-A32C-E147-A392-6FD2ECA41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1205D-F514-394E-9C2B-2A7D00906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9AA5B-31A7-7144-9AEA-A4472233FD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94CD9-2352-2045-9A35-5E97EE95FC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ABB63-7E06-9848-91AC-5CEE6F77B4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E1B60-5664-C244-BF60-7C35865278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2020-07-08T09:31:49Z</dcterms:created>
  <dcterms:modified xsi:type="dcterms:W3CDTF">2020-07-24T19:54:55Z</dcterms:modified>
</cp:coreProperties>
</file>