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8"/>
    <p:restoredTop sz="94586"/>
  </p:normalViewPr>
  <p:slideViewPr>
    <p:cSldViewPr snapToGrid="0" snapToObjects="1">
      <p:cViewPr varScale="1">
        <p:scale>
          <a:sx n="74" d="100"/>
          <a:sy n="74" d="100"/>
        </p:scale>
        <p:origin x="6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2D93B-A861-014E-BE2E-5C6DBB50FC9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F0C7-4E2D-2B41-ADC7-4A13E9C70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599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2D93B-A861-014E-BE2E-5C6DBB50FC9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F0C7-4E2D-2B41-ADC7-4A13E9C70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04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2D93B-A861-014E-BE2E-5C6DBB50FC9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F0C7-4E2D-2B41-ADC7-4A13E9C70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03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2D93B-A861-014E-BE2E-5C6DBB50FC9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F0C7-4E2D-2B41-ADC7-4A13E9C70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68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2D93B-A861-014E-BE2E-5C6DBB50FC9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F0C7-4E2D-2B41-ADC7-4A13E9C70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82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2D93B-A861-014E-BE2E-5C6DBB50FC9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F0C7-4E2D-2B41-ADC7-4A13E9C70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08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2D93B-A861-014E-BE2E-5C6DBB50FC9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F0C7-4E2D-2B41-ADC7-4A13E9C70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65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2D93B-A861-014E-BE2E-5C6DBB50FC9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F0C7-4E2D-2B41-ADC7-4A13E9C70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52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2D93B-A861-014E-BE2E-5C6DBB50FC9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F0C7-4E2D-2B41-ADC7-4A13E9C70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819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2D93B-A861-014E-BE2E-5C6DBB50FC9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F0C7-4E2D-2B41-ADC7-4A13E9C70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07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2D93B-A861-014E-BE2E-5C6DBB50FC9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F0C7-4E2D-2B41-ADC7-4A13E9C70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22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2D93B-A861-014E-BE2E-5C6DBB50FC9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3F0C7-4E2D-2B41-ADC7-4A13E9C70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2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C43E8D-4590-D647-8425-978E83016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283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6AF74B-3E8F-B84C-A070-5012F8B78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93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A37783-1F9A-9B46-B86C-1F1556FAE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936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6EDCA3-828D-EA41-97E5-BB527446B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25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B085A4-890C-7F4A-86CC-91E402789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828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B081C2-E7CF-F649-BD0F-3A4828089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640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2</cp:revision>
  <dcterms:created xsi:type="dcterms:W3CDTF">2020-07-08T09:19:25Z</dcterms:created>
  <dcterms:modified xsi:type="dcterms:W3CDTF">2020-07-24T19:59:47Z</dcterms:modified>
</cp:coreProperties>
</file>