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9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1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9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7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4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9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5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9DA3A-5996-A247-A9B9-DE7DAA5686C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D979F-28F1-8943-B3D3-CA6E3097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1BAA53-8792-984E-9A2E-0574CF5C4B3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481E27-AE89-0F4C-BEDD-EBA63078E1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39EF6-6875-254A-951D-83FDE87442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4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107ABE-DB9A-2F44-80FA-1B6638AA2C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2020-07-08T09:26:37Z</dcterms:created>
  <dcterms:modified xsi:type="dcterms:W3CDTF">2020-07-24T19:55:48Z</dcterms:modified>
</cp:coreProperties>
</file>