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B2DD-99F4-A548-802B-E86FB2A0B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8133B-CFDC-7A49-996D-9727ED913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F9D6-5771-0944-B621-B5CBA79F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0F623-B0A4-A04F-AF82-324BC466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8995-4A89-674B-A319-8DD865B1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D9F6-9FC0-5947-A0BC-00D9CD53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91A70-91B8-9A41-8B6C-061F04F0E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3088E-CF07-744E-8015-E87D9C19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0AAF8-76D5-E148-B43E-19D18F74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BDF7C-91D3-2443-84E4-1B111977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DC9BD-0815-1141-A6BD-7C6D18F2C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CC288-72AC-0549-8A06-C9EB2AFB0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F575-4903-B44E-A88F-50BD77D9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FD3C-144C-C146-9E48-40767918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FCE7-592E-DF49-B1AF-7CF9DC3C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AF26-2E48-1B46-A66F-699C6BC0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FFC01-55C6-4F46-B17A-73DF724D5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55A40-A148-7D47-8894-C3C761BE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10D34-AB6D-C447-B032-E1FF7453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F0B4-54B4-CA42-9BD1-F5C9D111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7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8FF3-03E5-3741-84F4-AA1CF6C9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A96C4-E2CA-C643-861B-3606216F0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6D703-4B64-F54F-9B7E-58835142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1863-8B4D-CA44-BB16-CF72746D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BF88-D1AB-DC4B-8D21-E0AC851A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9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82F3-BA4E-1046-81CC-ABDDC7D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83052-3074-CB44-9271-E41DB7B3E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4BAC0-DD16-EE43-9AB1-CD063FC83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F4437-D652-3D43-B276-1F535FC6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61798-6BCB-3147-93F0-B04EC428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3C190-5E14-0C4A-AEB0-83424DEF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0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599B-9E06-8346-A844-5D0F105E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E3B3B-ED0C-C140-BFC1-E94A9A6AE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F0360-2753-5347-A0F7-77D442192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04F60-AA24-8644-95F0-8D762270F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90733-10D1-BE4C-A1F1-DB930BFBE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5045B-C4CF-F648-9DB5-207A5661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F4399-8EDF-8742-B773-B4A58E32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119A4B-1D01-5349-B1BD-1EF8665F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1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00E7-1D7A-4646-BD8C-456B67E3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A6FD4-BBC0-7D44-85BC-C9343B7B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A53D4-E64B-6543-BEF1-71A10C84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E8D8-3A0E-694A-AC13-572EEDB5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10FB4-5C83-C142-8BFF-BDCDEAD8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8FB2E-4608-CD4F-8127-BA9F1262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6A41A-6714-5143-B8E1-EC68CC9C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8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4E2B-F17C-1A46-A975-A1F00F22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6E47-40BC-9B4F-A6D5-DF2D99FAB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54899-0924-1E4F-9C0D-1744B1443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8B504-7076-A244-847F-B1D0FE3A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D668D-EB69-9A46-BD01-CA0CAD3B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18D24-5255-D540-B6D0-867B2216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CA72-9915-3649-A5AC-7D790DA9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E457A-AB12-5044-A0AD-B0DB6E8DD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4F1CA-10B1-F14C-AE2E-3FF6D8181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CEDC5-AED8-A842-82E7-E8F979D6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56C1D-A242-4C40-AB57-799E5B0C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274C7-CAF4-A441-B897-86CFA504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8BDBF-D36E-3D47-BC00-A6F0E9AB4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B2AB-A12F-8C42-8969-03279774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FC1EE-79A3-614B-BADC-267A002C2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D11B-513B-274D-B5D0-6400FFFEE66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205C-4A22-6348-9CD6-17263B05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5A24-F53B-6A4B-A534-CC4A5D03F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941C-6FFD-F34E-8468-A4E1468D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0A5FD-D0F8-F346-87F0-0BAA8EA1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5CC25-87BA-DC48-BA69-E1B50112A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71046-FE23-F745-BCF6-F3306DFEA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2A968-5B22-EC45-AE9E-018EAE9BA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2020-07-07T07:21:50Z</dcterms:created>
  <dcterms:modified xsi:type="dcterms:W3CDTF">2020-07-24T20:02:46Z</dcterms:modified>
</cp:coreProperties>
</file>